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6" r:id="rId5"/>
    <p:sldMasterId id="2147483671" r:id="rId6"/>
  </p:sldMasterIdLst>
  <p:notesMasterIdLst>
    <p:notesMasterId r:id="rId18"/>
  </p:notesMasterIdLst>
  <p:sldIdLst>
    <p:sldId id="256" r:id="rId7"/>
    <p:sldId id="388" r:id="rId8"/>
    <p:sldId id="530" r:id="rId9"/>
    <p:sldId id="539" r:id="rId10"/>
    <p:sldId id="532" r:id="rId11"/>
    <p:sldId id="537" r:id="rId12"/>
    <p:sldId id="538" r:id="rId13"/>
    <p:sldId id="533" r:id="rId14"/>
    <p:sldId id="534" r:id="rId15"/>
    <p:sldId id="535" r:id="rId16"/>
    <p:sldId id="448" r:id="rId17"/>
  </p:sldIdLst>
  <p:sldSz cx="14630400" cy="7315200"/>
  <p:notesSz cx="14630400" cy="7315200"/>
  <p:defaultTextStyle>
    <a:defPPr>
      <a:defRPr lang="en-US"/>
    </a:defPPr>
    <a:lvl1pPr marL="0" algn="l" defTabSz="914234" rtl="0" eaLnBrk="1" latinLnBrk="0" hangingPunct="1">
      <a:defRPr sz="1800" kern="1200">
        <a:solidFill>
          <a:schemeClr val="tx1"/>
        </a:solidFill>
        <a:latin typeface="+mn-lt"/>
        <a:ea typeface="+mn-ea"/>
        <a:cs typeface="+mn-cs"/>
      </a:defRPr>
    </a:lvl1pPr>
    <a:lvl2pPr marL="457118" algn="l" defTabSz="914234" rtl="0" eaLnBrk="1" latinLnBrk="0" hangingPunct="1">
      <a:defRPr sz="1800" kern="1200">
        <a:solidFill>
          <a:schemeClr val="tx1"/>
        </a:solidFill>
        <a:latin typeface="+mn-lt"/>
        <a:ea typeface="+mn-ea"/>
        <a:cs typeface="+mn-cs"/>
      </a:defRPr>
    </a:lvl2pPr>
    <a:lvl3pPr marL="914234" algn="l" defTabSz="914234" rtl="0" eaLnBrk="1" latinLnBrk="0" hangingPunct="1">
      <a:defRPr sz="1800" kern="1200">
        <a:solidFill>
          <a:schemeClr val="tx1"/>
        </a:solidFill>
        <a:latin typeface="+mn-lt"/>
        <a:ea typeface="+mn-ea"/>
        <a:cs typeface="+mn-cs"/>
      </a:defRPr>
    </a:lvl3pPr>
    <a:lvl4pPr marL="1371352" algn="l" defTabSz="914234" rtl="0" eaLnBrk="1" latinLnBrk="0" hangingPunct="1">
      <a:defRPr sz="1800" kern="1200">
        <a:solidFill>
          <a:schemeClr val="tx1"/>
        </a:solidFill>
        <a:latin typeface="+mn-lt"/>
        <a:ea typeface="+mn-ea"/>
        <a:cs typeface="+mn-cs"/>
      </a:defRPr>
    </a:lvl4pPr>
    <a:lvl5pPr marL="1828469" algn="l" defTabSz="914234" rtl="0" eaLnBrk="1" latinLnBrk="0" hangingPunct="1">
      <a:defRPr sz="1800" kern="1200">
        <a:solidFill>
          <a:schemeClr val="tx1"/>
        </a:solidFill>
        <a:latin typeface="+mn-lt"/>
        <a:ea typeface="+mn-ea"/>
        <a:cs typeface="+mn-cs"/>
      </a:defRPr>
    </a:lvl5pPr>
    <a:lvl6pPr marL="2285586" algn="l" defTabSz="914234" rtl="0" eaLnBrk="1" latinLnBrk="0" hangingPunct="1">
      <a:defRPr sz="1800" kern="1200">
        <a:solidFill>
          <a:schemeClr val="tx1"/>
        </a:solidFill>
        <a:latin typeface="+mn-lt"/>
        <a:ea typeface="+mn-ea"/>
        <a:cs typeface="+mn-cs"/>
      </a:defRPr>
    </a:lvl6pPr>
    <a:lvl7pPr marL="2742703" algn="l" defTabSz="914234" rtl="0" eaLnBrk="1" latinLnBrk="0" hangingPunct="1">
      <a:defRPr sz="1800" kern="1200">
        <a:solidFill>
          <a:schemeClr val="tx1"/>
        </a:solidFill>
        <a:latin typeface="+mn-lt"/>
        <a:ea typeface="+mn-ea"/>
        <a:cs typeface="+mn-cs"/>
      </a:defRPr>
    </a:lvl7pPr>
    <a:lvl8pPr marL="3199822" algn="l" defTabSz="914234" rtl="0" eaLnBrk="1" latinLnBrk="0" hangingPunct="1">
      <a:defRPr sz="1800" kern="1200">
        <a:solidFill>
          <a:schemeClr val="tx1"/>
        </a:solidFill>
        <a:latin typeface="+mn-lt"/>
        <a:ea typeface="+mn-ea"/>
        <a:cs typeface="+mn-cs"/>
      </a:defRPr>
    </a:lvl8pPr>
    <a:lvl9pPr marL="3656938" algn="l" defTabSz="91423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2FAE"/>
    <a:srgbClr val="002150"/>
    <a:srgbClr val="00B294"/>
    <a:srgbClr val="0A1A93"/>
    <a:srgbClr val="DBDBDB"/>
    <a:srgbClr val="4D4D4C"/>
    <a:srgbClr val="232F3E"/>
    <a:srgbClr val="0078D7"/>
    <a:srgbClr val="185585"/>
    <a:srgbClr val="56A6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48"/>
    <p:restoredTop sz="95921" autoAdjust="0"/>
  </p:normalViewPr>
  <p:slideViewPr>
    <p:cSldViewPr>
      <p:cViewPr varScale="1">
        <p:scale>
          <a:sx n="109" d="100"/>
          <a:sy n="109" d="100"/>
        </p:scale>
        <p:origin x="210" y="342"/>
      </p:cViewPr>
      <p:guideLst>
        <p:guide orient="horz" pos="2880"/>
        <p:guide pos="2161"/>
      </p:guideLst>
    </p:cSldViewPr>
  </p:slideViewPr>
  <p:notesTextViewPr>
    <p:cViewPr>
      <p:scale>
        <a:sx n="125" d="100"/>
        <a:sy n="125" d="100"/>
      </p:scale>
      <p:origin x="0" y="0"/>
    </p:cViewPr>
  </p:notesTextViewPr>
  <p:sorterViewPr>
    <p:cViewPr>
      <p:scale>
        <a:sx n="39" d="100"/>
        <a:sy n="3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340475" cy="3651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8286750" y="0"/>
            <a:ext cx="6340475" cy="365125"/>
          </a:xfrm>
          <a:prstGeom prst="rect">
            <a:avLst/>
          </a:prstGeom>
        </p:spPr>
        <p:txBody>
          <a:bodyPr vert="horz" lIns="91440" tIns="45720" rIns="91440" bIns="45720" rtlCol="0"/>
          <a:lstStyle>
            <a:lvl1pPr algn="r">
              <a:defRPr sz="1200"/>
            </a:lvl1pPr>
          </a:lstStyle>
          <a:p>
            <a:fld id="{C002ADF8-55CC-40E6-8F42-BC2A777D6CA2}" type="datetimeFigureOut">
              <a:rPr lang="en-US" smtClean="0"/>
              <a:t>2/29/2020</a:t>
            </a:fld>
            <a:endParaRPr lang="en-US"/>
          </a:p>
        </p:txBody>
      </p:sp>
      <p:sp>
        <p:nvSpPr>
          <p:cNvPr id="4" name="Slide Image Placeholder 3"/>
          <p:cNvSpPr>
            <a:spLocks noGrp="1" noRot="1" noChangeAspect="1"/>
          </p:cNvSpPr>
          <p:nvPr>
            <p:ph type="sldImg" idx="2"/>
          </p:nvPr>
        </p:nvSpPr>
        <p:spPr>
          <a:xfrm>
            <a:off x="4572000" y="549275"/>
            <a:ext cx="5486400" cy="27432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463675" y="3475038"/>
            <a:ext cx="11703050" cy="32908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488"/>
            <a:ext cx="6340475" cy="3651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8286750" y="6948488"/>
            <a:ext cx="6340475" cy="365125"/>
          </a:xfrm>
          <a:prstGeom prst="rect">
            <a:avLst/>
          </a:prstGeom>
        </p:spPr>
        <p:txBody>
          <a:bodyPr vert="horz" lIns="91440" tIns="45720" rIns="91440" bIns="45720" rtlCol="0" anchor="b"/>
          <a:lstStyle>
            <a:lvl1pPr algn="r">
              <a:defRPr sz="1200"/>
            </a:lvl1pPr>
          </a:lstStyle>
          <a:p>
            <a:fld id="{4A28EF99-8128-442D-B414-5E9C1A04C2E7}" type="slidenum">
              <a:rPr lang="en-US" smtClean="0"/>
              <a:t>‹#›</a:t>
            </a:fld>
            <a:endParaRPr lang="en-US"/>
          </a:p>
        </p:txBody>
      </p:sp>
    </p:spTree>
    <p:extLst>
      <p:ext uri="{BB962C8B-B14F-4D97-AF65-F5344CB8AC3E}">
        <p14:creationId xmlns:p14="http://schemas.microsoft.com/office/powerpoint/2010/main" val="3837145593"/>
      </p:ext>
    </p:extLst>
  </p:cSld>
  <p:clrMap bg1="lt1" tx1="dk1" bg2="lt2" tx2="dk2" accent1="accent1" accent2="accent2" accent3="accent3" accent4="accent4" accent5="accent5" accent6="accent6" hlink="hlink" folHlink="folHlink"/>
  <p:notesStyle>
    <a:lvl1pPr marL="0" algn="l" defTabSz="914234" rtl="0" eaLnBrk="1" latinLnBrk="0" hangingPunct="1">
      <a:defRPr sz="1200" kern="1200">
        <a:solidFill>
          <a:schemeClr val="tx1"/>
        </a:solidFill>
        <a:latin typeface="+mn-lt"/>
        <a:ea typeface="+mn-ea"/>
        <a:cs typeface="+mn-cs"/>
      </a:defRPr>
    </a:lvl1pPr>
    <a:lvl2pPr marL="457118" algn="l" defTabSz="914234" rtl="0" eaLnBrk="1" latinLnBrk="0" hangingPunct="1">
      <a:defRPr sz="1200" kern="1200">
        <a:solidFill>
          <a:schemeClr val="tx1"/>
        </a:solidFill>
        <a:latin typeface="+mn-lt"/>
        <a:ea typeface="+mn-ea"/>
        <a:cs typeface="+mn-cs"/>
      </a:defRPr>
    </a:lvl2pPr>
    <a:lvl3pPr marL="914234" algn="l" defTabSz="914234" rtl="0" eaLnBrk="1" latinLnBrk="0" hangingPunct="1">
      <a:defRPr sz="1200" kern="1200">
        <a:solidFill>
          <a:schemeClr val="tx1"/>
        </a:solidFill>
        <a:latin typeface="+mn-lt"/>
        <a:ea typeface="+mn-ea"/>
        <a:cs typeface="+mn-cs"/>
      </a:defRPr>
    </a:lvl3pPr>
    <a:lvl4pPr marL="1371352" algn="l" defTabSz="914234" rtl="0" eaLnBrk="1" latinLnBrk="0" hangingPunct="1">
      <a:defRPr sz="1200" kern="1200">
        <a:solidFill>
          <a:schemeClr val="tx1"/>
        </a:solidFill>
        <a:latin typeface="+mn-lt"/>
        <a:ea typeface="+mn-ea"/>
        <a:cs typeface="+mn-cs"/>
      </a:defRPr>
    </a:lvl4pPr>
    <a:lvl5pPr marL="1828469" algn="l" defTabSz="914234" rtl="0" eaLnBrk="1" latinLnBrk="0" hangingPunct="1">
      <a:defRPr sz="1200" kern="1200">
        <a:solidFill>
          <a:schemeClr val="tx1"/>
        </a:solidFill>
        <a:latin typeface="+mn-lt"/>
        <a:ea typeface="+mn-ea"/>
        <a:cs typeface="+mn-cs"/>
      </a:defRPr>
    </a:lvl5pPr>
    <a:lvl6pPr marL="2285586" algn="l" defTabSz="914234" rtl="0" eaLnBrk="1" latinLnBrk="0" hangingPunct="1">
      <a:defRPr sz="1200" kern="1200">
        <a:solidFill>
          <a:schemeClr val="tx1"/>
        </a:solidFill>
        <a:latin typeface="+mn-lt"/>
        <a:ea typeface="+mn-ea"/>
        <a:cs typeface="+mn-cs"/>
      </a:defRPr>
    </a:lvl6pPr>
    <a:lvl7pPr marL="2742703" algn="l" defTabSz="914234" rtl="0" eaLnBrk="1" latinLnBrk="0" hangingPunct="1">
      <a:defRPr sz="1200" kern="1200">
        <a:solidFill>
          <a:schemeClr val="tx1"/>
        </a:solidFill>
        <a:latin typeface="+mn-lt"/>
        <a:ea typeface="+mn-ea"/>
        <a:cs typeface="+mn-cs"/>
      </a:defRPr>
    </a:lvl7pPr>
    <a:lvl8pPr marL="3199822" algn="l" defTabSz="914234" rtl="0" eaLnBrk="1" latinLnBrk="0" hangingPunct="1">
      <a:defRPr sz="1200" kern="1200">
        <a:solidFill>
          <a:schemeClr val="tx1"/>
        </a:solidFill>
        <a:latin typeface="+mn-lt"/>
        <a:ea typeface="+mn-ea"/>
        <a:cs typeface="+mn-cs"/>
      </a:defRPr>
    </a:lvl8pPr>
    <a:lvl9pPr marL="3656938" algn="l" defTabSz="91423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0" y="549275"/>
            <a:ext cx="54864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28EF99-8128-442D-B414-5E9C1A04C2E7}" type="slidenum">
              <a:rPr lang="en-US" smtClean="0"/>
              <a:t>1</a:t>
            </a:fld>
            <a:endParaRPr lang="en-US"/>
          </a:p>
        </p:txBody>
      </p:sp>
    </p:spTree>
    <p:extLst>
      <p:ext uri="{BB962C8B-B14F-4D97-AF65-F5344CB8AC3E}">
        <p14:creationId xmlns:p14="http://schemas.microsoft.com/office/powerpoint/2010/main" val="1359809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Summarize</a:t>
            </a:r>
            <a:r>
              <a:rPr lang="en-US" baseline="0" dirty="0"/>
              <a:t> and change the format to </a:t>
            </a:r>
            <a:r>
              <a:rPr lang="en-US" baseline="0" dirty="0" err="1"/>
              <a:t>Anz</a:t>
            </a:r>
            <a:r>
              <a:rPr lang="en-US" baseline="0" dirty="0"/>
              <a:t> format</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221ABEAE-86A5-204F-90BD-64EC917B2060}" type="slidenum">
              <a:rPr lang="en-US" smtClean="0"/>
              <a:t>2</a:t>
            </a:fld>
            <a:endParaRPr lang="en-US"/>
          </a:p>
        </p:txBody>
      </p:sp>
    </p:spTree>
    <p:extLst>
      <p:ext uri="{BB962C8B-B14F-4D97-AF65-F5344CB8AC3E}">
        <p14:creationId xmlns:p14="http://schemas.microsoft.com/office/powerpoint/2010/main" val="460686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5.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6.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3.bin"/></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97280" y="2267712"/>
            <a:ext cx="12435840" cy="43088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194561" y="4096513"/>
            <a:ext cx="10241280"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979281312"/>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427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2" name="Title 1"/>
          <p:cNvSpPr>
            <a:spLocks noGrp="1"/>
          </p:cNvSpPr>
          <p:nvPr userDrawn="1">
            <p:ph type="ctrTitle"/>
          </p:nvPr>
        </p:nvSpPr>
        <p:spPr>
          <a:xfrm>
            <a:off x="4003246" y="791998"/>
            <a:ext cx="9493372" cy="1458832"/>
          </a:xfrm>
          <a:ln>
            <a:noFill/>
          </a:ln>
        </p:spPr>
        <p:txBody>
          <a:bodyPr anchor="t" anchorCtr="0">
            <a:normAutofit/>
          </a:bodyPr>
          <a:lstStyle>
            <a:lvl1pPr>
              <a:defRPr sz="3700" b="0" i="0">
                <a:solidFill>
                  <a:srgbClr val="FFFFFF"/>
                </a:solidFill>
                <a:latin typeface="+mj-lt"/>
                <a:cs typeface="Calibri"/>
              </a:defRPr>
            </a:lvl1pPr>
          </a:lstStyle>
          <a:p>
            <a:r>
              <a:rPr lang="en-US" dirty="0"/>
              <a:t>Click to edit Master title style</a:t>
            </a:r>
          </a:p>
        </p:txBody>
      </p:sp>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Tree>
    <p:extLst>
      <p:ext uri="{BB962C8B-B14F-4D97-AF65-F5344CB8AC3E}">
        <p14:creationId xmlns:p14="http://schemas.microsoft.com/office/powerpoint/2010/main" val="35935268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248670343"/>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529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sp>
        <p:nvSpPr>
          <p:cNvPr id="4" name="Rectangle 3"/>
          <p:cNvSpPr/>
          <p:nvPr userDrawn="1"/>
        </p:nvSpPr>
        <p:spPr>
          <a:xfrm>
            <a:off x="0" y="0"/>
            <a:ext cx="14630400" cy="7315200"/>
          </a:xfrm>
          <a:prstGeom prst="rect">
            <a:avLst/>
          </a:prstGeom>
          <a:solidFill>
            <a:schemeClr val="bg1">
              <a:lumMod val="95000"/>
              <a:alpha val="30000"/>
            </a:schemeClr>
          </a:solidFill>
        </p:spPr>
        <p:style>
          <a:lnRef idx="1">
            <a:schemeClr val="accent1"/>
          </a:lnRef>
          <a:fillRef idx="3">
            <a:schemeClr val="accent1"/>
          </a:fillRef>
          <a:effectRef idx="2">
            <a:schemeClr val="accent1"/>
          </a:effectRef>
          <a:fontRef idx="minor">
            <a:schemeClr val="lt1"/>
          </a:fontRef>
        </p:style>
        <p:txBody>
          <a:bodyPr lIns="140437" tIns="70219" rIns="140437" bIns="70219" rtlCol="0" anchor="ctr"/>
          <a:lstStyle/>
          <a:p>
            <a:pPr algn="ctr" defTabSz="1404314"/>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
        <p:nvSpPr>
          <p:cNvPr id="5" name="Title 4"/>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130846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2/29/2020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2/29/2020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8" name="bk object 18"/>
          <p:cNvSpPr/>
          <p:nvPr/>
        </p:nvSpPr>
        <p:spPr>
          <a:xfrm>
            <a:off x="1246295" y="98858"/>
            <a:ext cx="2492584" cy="741034"/>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2/29/2020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05840" y="6780108"/>
            <a:ext cx="3291840" cy="276999"/>
          </a:xfrm>
          <a:prstGeom prst="rect">
            <a:avLst/>
          </a:prstGeom>
        </p:spPr>
        <p:txBody>
          <a:bodyPr/>
          <a:lstStyle/>
          <a:p>
            <a:fld id="{1538F7CB-3AB4-44B9-BFC0-65020040E8C7}" type="datetimeFigureOut">
              <a:rPr lang="en-US" smtClean="0"/>
              <a:t>2/29/2020</a:t>
            </a:fld>
            <a:endParaRPr lang="en-US"/>
          </a:p>
        </p:txBody>
      </p:sp>
      <p:sp>
        <p:nvSpPr>
          <p:cNvPr id="5" name="Footer Placeholder 4"/>
          <p:cNvSpPr>
            <a:spLocks noGrp="1"/>
          </p:cNvSpPr>
          <p:nvPr>
            <p:ph type="ftr" sz="quarter" idx="11"/>
          </p:nvPr>
        </p:nvSpPr>
        <p:spPr>
          <a:xfrm>
            <a:off x="4846320" y="6780108"/>
            <a:ext cx="4937760" cy="276999"/>
          </a:xfrm>
          <a:prstGeom prst="rect">
            <a:avLst/>
          </a:prstGeom>
        </p:spPr>
        <p:txBody>
          <a:bodyPr/>
          <a:lstStyle/>
          <a:p>
            <a:endParaRPr lang="en-US"/>
          </a:p>
        </p:txBody>
      </p:sp>
      <p:sp>
        <p:nvSpPr>
          <p:cNvPr id="6" name="Slide Number Placeholder 5"/>
          <p:cNvSpPr>
            <a:spLocks noGrp="1"/>
          </p:cNvSpPr>
          <p:nvPr>
            <p:ph type="sldNum" sz="quarter" idx="12"/>
          </p:nvPr>
        </p:nvSpPr>
        <p:spPr>
          <a:xfrm>
            <a:off x="10332720" y="6780108"/>
            <a:ext cx="3291840" cy="276999"/>
          </a:xfrm>
          <a:prstGeom prst="rect">
            <a:avLst/>
          </a:prstGeom>
        </p:spPr>
        <p:txBody>
          <a:bodyPr/>
          <a:lstStyle/>
          <a:p>
            <a:fld id="{CBB48BDB-852B-43CF-BAED-73A18A589C5E}" type="slidenum">
              <a:rPr lang="en-US" smtClean="0"/>
              <a:t>‹#›</a:t>
            </a:fld>
            <a:endParaRPr lang="en-US"/>
          </a:p>
        </p:txBody>
      </p:sp>
    </p:spTree>
    <p:extLst>
      <p:ext uri="{BB962C8B-B14F-4D97-AF65-F5344CB8AC3E}">
        <p14:creationId xmlns:p14="http://schemas.microsoft.com/office/powerpoint/2010/main" val="15872996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in Blue Header">
    <p:spTree>
      <p:nvGrpSpPr>
        <p:cNvPr id="1" name=""/>
        <p:cNvGrpSpPr/>
        <p:nvPr/>
      </p:nvGrpSpPr>
      <p:grpSpPr>
        <a:xfrm>
          <a:off x="0" y="0"/>
          <a:ext cx="0" cy="0"/>
          <a:chOff x="0" y="0"/>
          <a:chExt cx="0" cy="0"/>
        </a:xfrm>
      </p:grpSpPr>
      <p:sp>
        <p:nvSpPr>
          <p:cNvPr id="2" name="Title 1"/>
          <p:cNvSpPr>
            <a:spLocks noGrp="1"/>
          </p:cNvSpPr>
          <p:nvPr>
            <p:ph type="title"/>
          </p:nvPr>
        </p:nvSpPr>
        <p:spPr>
          <a:xfrm>
            <a:off x="2926080" y="89760"/>
            <a:ext cx="11338560" cy="344710"/>
          </a:xfrm>
        </p:spPr>
        <p:txBody>
          <a:bodyPr/>
          <a:lstStyle>
            <a:lvl1pPr algn="r">
              <a:defRPr sz="2240">
                <a:solidFill>
                  <a:schemeClr val="bg1"/>
                </a:solidFill>
              </a:defRPr>
            </a:lvl1pPr>
          </a:lstStyle>
          <a:p>
            <a:r>
              <a:rPr lang="en-US"/>
              <a:t>Click to edit Master title style</a:t>
            </a:r>
            <a:endParaRPr lang="en-US" dirty="0"/>
          </a:p>
        </p:txBody>
      </p:sp>
      <p:sp>
        <p:nvSpPr>
          <p:cNvPr id="3" name="Rectangle 3"/>
          <p:cNvSpPr>
            <a:spLocks noGrp="1" noChangeArrowheads="1"/>
          </p:cNvSpPr>
          <p:nvPr>
            <p:ph idx="1"/>
          </p:nvPr>
        </p:nvSpPr>
        <p:spPr bwMode="auto">
          <a:xfrm>
            <a:off x="487688" y="1085440"/>
            <a:ext cx="13776955" cy="863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70" tIns="45714" rIns="91370" bIns="45714" numCol="1" anchor="t" anchorCtr="0" compatLnSpc="1">
            <a:prstTxWarp prst="textNoShape">
              <a:avLst/>
            </a:prstTxWarp>
          </a:bodyPr>
          <a:lstStyle>
            <a:lvl1pPr>
              <a:buClr>
                <a:srgbClr val="0C2D83"/>
              </a:buClr>
              <a:defRPr sz="2027"/>
            </a:lvl1pPr>
            <a:lvl2pPr>
              <a:buClr>
                <a:srgbClr val="0085CA"/>
              </a:buClr>
              <a:defRPr sz="1600"/>
            </a:lvl2pPr>
            <a:lvl3pPr>
              <a:buClr>
                <a:srgbClr val="FC4C02"/>
              </a:buClr>
              <a:defRPr sz="1387"/>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5918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558948667"/>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121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2" name="Title 1"/>
          <p:cNvSpPr>
            <a:spLocks noGrp="1"/>
          </p:cNvSpPr>
          <p:nvPr userDrawn="1">
            <p:ph type="ctrTitle"/>
          </p:nvPr>
        </p:nvSpPr>
        <p:spPr>
          <a:xfrm>
            <a:off x="4003246" y="791998"/>
            <a:ext cx="9493372" cy="1458832"/>
          </a:xfrm>
          <a:ln>
            <a:noFill/>
          </a:ln>
        </p:spPr>
        <p:txBody>
          <a:bodyPr anchor="t" anchorCtr="0">
            <a:normAutofit/>
          </a:bodyPr>
          <a:lstStyle>
            <a:lvl1pPr>
              <a:defRPr sz="3700" b="0" i="0">
                <a:solidFill>
                  <a:srgbClr val="FFFFFF"/>
                </a:solidFill>
                <a:latin typeface="+mj-lt"/>
                <a:cs typeface="Calibri"/>
              </a:defRPr>
            </a:lvl1pPr>
          </a:lstStyle>
          <a:p>
            <a:r>
              <a:rPr lang="en-US" dirty="0"/>
              <a:t>Click to edit Master title style</a:t>
            </a:r>
          </a:p>
        </p:txBody>
      </p:sp>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Tree>
    <p:extLst>
      <p:ext uri="{BB962C8B-B14F-4D97-AF65-F5344CB8AC3E}">
        <p14:creationId xmlns:p14="http://schemas.microsoft.com/office/powerpoint/2010/main" val="40564770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919509479"/>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223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sp>
        <p:nvSpPr>
          <p:cNvPr id="4" name="Rectangle 3"/>
          <p:cNvSpPr/>
          <p:nvPr userDrawn="1"/>
        </p:nvSpPr>
        <p:spPr>
          <a:xfrm>
            <a:off x="0" y="0"/>
            <a:ext cx="14630400" cy="7315200"/>
          </a:xfrm>
          <a:prstGeom prst="rect">
            <a:avLst/>
          </a:prstGeom>
          <a:solidFill>
            <a:schemeClr val="bg1">
              <a:lumMod val="95000"/>
              <a:alpha val="30000"/>
            </a:schemeClr>
          </a:solidFill>
        </p:spPr>
        <p:style>
          <a:lnRef idx="1">
            <a:schemeClr val="accent1"/>
          </a:lnRef>
          <a:fillRef idx="3">
            <a:schemeClr val="accent1"/>
          </a:fillRef>
          <a:effectRef idx="2">
            <a:schemeClr val="accent1"/>
          </a:effectRef>
          <a:fontRef idx="minor">
            <a:schemeClr val="lt1"/>
          </a:fontRef>
        </p:style>
        <p:txBody>
          <a:bodyPr lIns="140437" tIns="70219" rIns="140437" bIns="70219" rtlCol="0" anchor="ctr"/>
          <a:lstStyle/>
          <a:p>
            <a:pPr algn="ctr" defTabSz="1404314"/>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
        <p:nvSpPr>
          <p:cNvPr id="5" name="Title 4"/>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8892760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7" Type="http://schemas.openxmlformats.org/officeDocument/2006/relationships/image" Target="../media/image2.emf"/><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oleObject" Target="../embeddings/oleObject1.bin"/><Relationship Id="rId5" Type="http://schemas.openxmlformats.org/officeDocument/2006/relationships/tags" Target="../tags/tag1.xml"/><Relationship Id="rId4" Type="http://schemas.openxmlformats.org/officeDocument/2006/relationships/vmlDrawing" Target="../drawings/vmlDrawing1.v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2.emf"/><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oleObject" Target="../embeddings/oleObject4.bin"/><Relationship Id="rId5" Type="http://schemas.openxmlformats.org/officeDocument/2006/relationships/tags" Target="../tags/tag4.xml"/><Relationship Id="rId4" Type="http://schemas.openxmlformats.org/officeDocument/2006/relationships/vmlDrawing" Target="../drawings/vmlDrawing4.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8728" y="-145916"/>
            <a:ext cx="11501120" cy="430887"/>
          </a:xfrm>
          <a:prstGeom prst="rect">
            <a:avLst/>
          </a:prstGeom>
        </p:spPr>
        <p:txBody>
          <a:bodyPr wrap="square" lIns="0" tIns="0" rIns="0" bIns="0">
            <a:spAutoFit/>
          </a:bodyPr>
          <a:lstStyle>
            <a:lvl1pPr>
              <a:defRPr sz="2800" b="1" i="0">
                <a:solidFill>
                  <a:srgbClr val="0070C0"/>
                </a:solidFill>
                <a:latin typeface="Calibri"/>
                <a:cs typeface="Calibri"/>
              </a:defRPr>
            </a:lvl1pPr>
          </a:lstStyle>
          <a:p>
            <a:endParaRPr/>
          </a:p>
        </p:txBody>
      </p:sp>
      <p:sp>
        <p:nvSpPr>
          <p:cNvPr id="3" name="Holder 3"/>
          <p:cNvSpPr>
            <a:spLocks noGrp="1"/>
          </p:cNvSpPr>
          <p:nvPr>
            <p:ph type="body" idx="1"/>
          </p:nvPr>
        </p:nvSpPr>
        <p:spPr>
          <a:xfrm>
            <a:off x="4358386" y="2001500"/>
            <a:ext cx="5913628" cy="492443"/>
          </a:xfrm>
          <a:prstGeom prst="rect">
            <a:avLst/>
          </a:prstGeom>
        </p:spPr>
        <p:txBody>
          <a:bodyPr wrap="square" lIns="0" tIns="0" rIns="0" bIns="0">
            <a:spAutoFit/>
          </a:bodyPr>
          <a:lstStyle>
            <a:lvl1pPr>
              <a:defRPr sz="3200" b="0" i="0">
                <a:solidFill>
                  <a:srgbClr val="004BB7"/>
                </a:solidFill>
                <a:latin typeface="Calibri"/>
                <a:cs typeface="Calibri"/>
              </a:defRPr>
            </a:lvl1pPr>
          </a:lstStyle>
          <a:p>
            <a:endParaRPr/>
          </a:p>
        </p:txBody>
      </p:sp>
      <p:sp>
        <p:nvSpPr>
          <p:cNvPr id="4" name="Holder 4"/>
          <p:cNvSpPr>
            <a:spLocks noGrp="1"/>
          </p:cNvSpPr>
          <p:nvPr>
            <p:ph type="ftr" sz="quarter" idx="5"/>
          </p:nvPr>
        </p:nvSpPr>
        <p:spPr>
          <a:xfrm>
            <a:off x="4974336" y="6803136"/>
            <a:ext cx="4681728"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31521" y="6803136"/>
            <a:ext cx="3364992"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2/29/2020</a:t>
            </a:fld>
            <a:endParaRPr lang="en-US"/>
          </a:p>
        </p:txBody>
      </p:sp>
      <p:sp>
        <p:nvSpPr>
          <p:cNvPr id="6" name="Holder 6"/>
          <p:cNvSpPr>
            <a:spLocks noGrp="1"/>
          </p:cNvSpPr>
          <p:nvPr>
            <p:ph type="sldNum" sz="quarter" idx="7"/>
          </p:nvPr>
        </p:nvSpPr>
        <p:spPr>
          <a:xfrm>
            <a:off x="10533888" y="6803136"/>
            <a:ext cx="3364992"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91" r:id="rId6"/>
    <p:sldLayoutId id="2147483704" r:id="rId7"/>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defRPr>
          <a:latin typeface="+mj-lt"/>
          <a:ea typeface="+mj-ea"/>
          <a:cs typeface="+mj-cs"/>
        </a:defRPr>
      </a:lvl1pPr>
    </p:titleStyle>
    <p:bodyStyle>
      <a:lvl1pPr marL="0">
        <a:defRPr>
          <a:latin typeface="+mn-lt"/>
          <a:ea typeface="+mn-ea"/>
          <a:cs typeface="+mn-cs"/>
        </a:defRPr>
      </a:lvl1pPr>
      <a:lvl2pPr marL="457118">
        <a:defRPr>
          <a:latin typeface="+mn-lt"/>
          <a:ea typeface="+mn-ea"/>
          <a:cs typeface="+mn-cs"/>
        </a:defRPr>
      </a:lvl2pPr>
      <a:lvl3pPr marL="914234">
        <a:defRPr>
          <a:latin typeface="+mn-lt"/>
          <a:ea typeface="+mn-ea"/>
          <a:cs typeface="+mn-cs"/>
        </a:defRPr>
      </a:lvl3pPr>
      <a:lvl4pPr marL="1371352">
        <a:defRPr>
          <a:latin typeface="+mn-lt"/>
          <a:ea typeface="+mn-ea"/>
          <a:cs typeface="+mn-cs"/>
        </a:defRPr>
      </a:lvl4pPr>
      <a:lvl5pPr marL="1828469">
        <a:defRPr>
          <a:latin typeface="+mn-lt"/>
          <a:ea typeface="+mn-ea"/>
          <a:cs typeface="+mn-cs"/>
        </a:defRPr>
      </a:lvl5pPr>
      <a:lvl6pPr marL="2285586">
        <a:defRPr>
          <a:latin typeface="+mn-lt"/>
          <a:ea typeface="+mn-ea"/>
          <a:cs typeface="+mn-cs"/>
        </a:defRPr>
      </a:lvl6pPr>
      <a:lvl7pPr marL="2742703">
        <a:defRPr>
          <a:latin typeface="+mn-lt"/>
          <a:ea typeface="+mn-ea"/>
          <a:cs typeface="+mn-cs"/>
        </a:defRPr>
      </a:lvl7pPr>
      <a:lvl8pPr marL="3199822">
        <a:defRPr>
          <a:latin typeface="+mn-lt"/>
          <a:ea typeface="+mn-ea"/>
          <a:cs typeface="+mn-cs"/>
        </a:defRPr>
      </a:lvl8pPr>
      <a:lvl9pPr marL="3656938">
        <a:defRPr>
          <a:latin typeface="+mn-lt"/>
          <a:ea typeface="+mn-ea"/>
          <a:cs typeface="+mn-cs"/>
        </a:defRPr>
      </a:lvl9pPr>
    </p:bodyStyle>
    <p:otherStyle>
      <a:lvl1pPr marL="0">
        <a:defRPr>
          <a:latin typeface="+mn-lt"/>
          <a:ea typeface="+mn-ea"/>
          <a:cs typeface="+mn-cs"/>
        </a:defRPr>
      </a:lvl1pPr>
      <a:lvl2pPr marL="457118">
        <a:defRPr>
          <a:latin typeface="+mn-lt"/>
          <a:ea typeface="+mn-ea"/>
          <a:cs typeface="+mn-cs"/>
        </a:defRPr>
      </a:lvl2pPr>
      <a:lvl3pPr marL="914234">
        <a:defRPr>
          <a:latin typeface="+mn-lt"/>
          <a:ea typeface="+mn-ea"/>
          <a:cs typeface="+mn-cs"/>
        </a:defRPr>
      </a:lvl3pPr>
      <a:lvl4pPr marL="1371352">
        <a:defRPr>
          <a:latin typeface="+mn-lt"/>
          <a:ea typeface="+mn-ea"/>
          <a:cs typeface="+mn-cs"/>
        </a:defRPr>
      </a:lvl4pPr>
      <a:lvl5pPr marL="1828469">
        <a:defRPr>
          <a:latin typeface="+mn-lt"/>
          <a:ea typeface="+mn-ea"/>
          <a:cs typeface="+mn-cs"/>
        </a:defRPr>
      </a:lvl5pPr>
      <a:lvl6pPr marL="2285586">
        <a:defRPr>
          <a:latin typeface="+mn-lt"/>
          <a:ea typeface="+mn-ea"/>
          <a:cs typeface="+mn-cs"/>
        </a:defRPr>
      </a:lvl6pPr>
      <a:lvl7pPr marL="2742703">
        <a:defRPr>
          <a:latin typeface="+mn-lt"/>
          <a:ea typeface="+mn-ea"/>
          <a:cs typeface="+mn-cs"/>
        </a:defRPr>
      </a:lvl7pPr>
      <a:lvl8pPr marL="3199822">
        <a:defRPr>
          <a:latin typeface="+mn-lt"/>
          <a:ea typeface="+mn-ea"/>
          <a:cs typeface="+mn-cs"/>
        </a:defRPr>
      </a:lvl8pPr>
      <a:lvl9pPr marL="3656938">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5"/>
            </p:custDataLst>
            <p:extLst>
              <p:ext uri="{D42A27DB-BD31-4B8C-83A1-F6EECF244321}">
                <p14:modId xmlns:p14="http://schemas.microsoft.com/office/powerpoint/2010/main" val="3208252007"/>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018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2550" y="2261"/>
                        <a:ext cx="2539" cy="2257"/>
                      </a:xfrm>
                      <a:prstGeom prst="rect">
                        <a:avLst/>
                      </a:prstGeom>
                    </p:spPr>
                  </p:pic>
                </p:oleObj>
              </mc:Fallback>
            </mc:AlternateContent>
          </a:graphicData>
        </a:graphic>
      </p:graphicFrame>
      <p:sp>
        <p:nvSpPr>
          <p:cNvPr id="2" name="Title Placeholder 1"/>
          <p:cNvSpPr>
            <a:spLocks noGrp="1"/>
          </p:cNvSpPr>
          <p:nvPr>
            <p:ph type="title"/>
          </p:nvPr>
        </p:nvSpPr>
        <p:spPr>
          <a:xfrm>
            <a:off x="745496" y="246549"/>
            <a:ext cx="13153384" cy="697203"/>
          </a:xfrm>
          <a:prstGeom prst="rect">
            <a:avLst/>
          </a:prstGeom>
        </p:spPr>
        <p:txBody>
          <a:bodyPr vert="horz" lIns="0" tIns="70219" rIns="140437" bIns="70219" rtlCol="0" anchor="b" anchorCtr="0">
            <a:noAutofit/>
          </a:bodyPr>
          <a:lstStyle/>
          <a:p>
            <a:pPr lvl="0"/>
            <a:r>
              <a:rPr lang="en-US" dirty="0"/>
              <a:t>Click to edit Master title style</a:t>
            </a:r>
          </a:p>
        </p:txBody>
      </p:sp>
      <p:sp>
        <p:nvSpPr>
          <p:cNvPr id="3" name="Text Placeholder 2"/>
          <p:cNvSpPr>
            <a:spLocks noGrp="1"/>
          </p:cNvSpPr>
          <p:nvPr>
            <p:ph type="body" idx="1"/>
          </p:nvPr>
        </p:nvSpPr>
        <p:spPr>
          <a:xfrm>
            <a:off x="745498" y="1110829"/>
            <a:ext cx="13153384" cy="4541273"/>
          </a:xfrm>
          <a:prstGeom prst="rect">
            <a:avLst/>
          </a:prstGeom>
        </p:spPr>
        <p:txBody>
          <a:bodyPr vert="horz" lIns="0" tIns="70219" rIns="140437" bIns="70219"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13640838" y="6812214"/>
            <a:ext cx="699197" cy="389467"/>
          </a:xfrm>
          <a:prstGeom prst="rect">
            <a:avLst/>
          </a:prstGeom>
        </p:spPr>
        <p:txBody>
          <a:bodyPr vert="horz" lIns="140437" tIns="70219" rIns="140437" bIns="70219" rtlCol="0" anchor="ctr"/>
          <a:lstStyle>
            <a:lvl1pPr algn="r">
              <a:defRPr sz="1400">
                <a:solidFill>
                  <a:srgbClr val="898989"/>
                </a:solidFill>
              </a:defRPr>
            </a:lvl1pPr>
          </a:lstStyle>
          <a:p>
            <a:pPr defTabSz="1404314"/>
            <a:fld id="{3F4A6BC0-E7D6-FC4A-8ED5-12F638B14BE3}" type="slidenum">
              <a:rPr lang="en-US" smtClean="0"/>
              <a:pPr defTabSz="1404314"/>
              <a:t>‹#›</a:t>
            </a:fld>
            <a:endParaRPr lang="en-US" dirty="0"/>
          </a:p>
        </p:txBody>
      </p:sp>
    </p:spTree>
    <p:extLst>
      <p:ext uri="{BB962C8B-B14F-4D97-AF65-F5344CB8AC3E}">
        <p14:creationId xmlns:p14="http://schemas.microsoft.com/office/powerpoint/2010/main" val="648878645"/>
      </p:ext>
    </p:extLst>
  </p:cSld>
  <p:clrMap bg1="lt1" tx1="dk1" bg2="lt2" tx2="dk2" accent1="accent1" accent2="accent2" accent3="accent3" accent4="accent4" accent5="accent5" accent6="accent6" hlink="hlink" folHlink="folHlink"/>
  <p:sldLayoutIdLst>
    <p:sldLayoutId id="2147483667" r:id="rId1"/>
    <p:sldLayoutId id="2147483668" r:id="rId2"/>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dt="0"/>
  <p:txStyles>
    <p:titleStyle>
      <a:lvl1pPr algn="l" defTabSz="702187" rtl="0" eaLnBrk="1" latinLnBrk="0" hangingPunct="1">
        <a:lnSpc>
          <a:spcPct val="85000"/>
        </a:lnSpc>
        <a:spcBef>
          <a:spcPct val="0"/>
        </a:spcBef>
        <a:buNone/>
        <a:defRPr lang="en-US" sz="3700" b="0" i="0" kern="1200" dirty="0">
          <a:solidFill>
            <a:srgbClr val="09559F"/>
          </a:solidFill>
          <a:latin typeface="Calibri"/>
          <a:ea typeface="+mj-ea"/>
          <a:cs typeface="Calibri"/>
        </a:defRPr>
      </a:lvl1pPr>
    </p:titleStyle>
    <p:bodyStyle>
      <a:lvl1pPr marL="260883" indent="-260883" algn="l" defTabSz="702187" rtl="0" eaLnBrk="1" latinLnBrk="0" hangingPunct="1">
        <a:spcBef>
          <a:spcPts val="922"/>
        </a:spcBef>
        <a:buClr>
          <a:schemeClr val="tx2"/>
        </a:buClr>
        <a:buFont typeface="Arial"/>
        <a:buChar char="•"/>
        <a:defRPr sz="2800" b="0" i="0" kern="1200">
          <a:solidFill>
            <a:schemeClr val="tx1">
              <a:lumMod val="85000"/>
              <a:lumOff val="15000"/>
            </a:schemeClr>
          </a:solidFill>
          <a:latin typeface="Calibri"/>
          <a:ea typeface="+mn-ea"/>
          <a:cs typeface="Calibri"/>
        </a:defRPr>
      </a:lvl1pPr>
      <a:lvl2pPr marL="524203" indent="-263320" algn="l" defTabSz="702187" rtl="0" eaLnBrk="1" latinLnBrk="0" hangingPunct="1">
        <a:spcBef>
          <a:spcPts val="922"/>
        </a:spcBef>
        <a:buClr>
          <a:schemeClr val="tx2"/>
        </a:buClr>
        <a:buFont typeface="Arial"/>
        <a:buChar char="–"/>
        <a:tabLst>
          <a:tab pos="524203" algn="l"/>
        </a:tabLst>
        <a:defRPr sz="2400" b="0" i="0" kern="1200">
          <a:solidFill>
            <a:schemeClr val="tx1">
              <a:lumMod val="85000"/>
              <a:lumOff val="15000"/>
            </a:schemeClr>
          </a:solidFill>
          <a:latin typeface="Calibri"/>
          <a:ea typeface="+mn-ea"/>
          <a:cs typeface="Calibri"/>
        </a:defRPr>
      </a:lvl2pPr>
      <a:lvl3pPr marL="785082" indent="-260883" algn="l" defTabSz="702187" rtl="0" eaLnBrk="1" latinLnBrk="0" hangingPunct="1">
        <a:spcBef>
          <a:spcPts val="922"/>
        </a:spcBef>
        <a:buClr>
          <a:schemeClr val="tx2"/>
        </a:buClr>
        <a:buFont typeface="Arial"/>
        <a:buChar char="•"/>
        <a:defRPr sz="2200" b="0" i="0" kern="1200">
          <a:solidFill>
            <a:schemeClr val="tx1">
              <a:lumMod val="85000"/>
              <a:lumOff val="15000"/>
            </a:schemeClr>
          </a:solidFill>
          <a:latin typeface="Calibri"/>
          <a:ea typeface="+mn-ea"/>
          <a:cs typeface="Calibri"/>
        </a:defRPr>
      </a:lvl3pPr>
      <a:lvl4pPr marL="1141053" indent="-355969" algn="l" defTabSz="702187" rtl="0" eaLnBrk="1" latinLnBrk="0" hangingPunct="1">
        <a:spcBef>
          <a:spcPts val="922"/>
        </a:spcBef>
        <a:buClr>
          <a:schemeClr val="tx2"/>
        </a:buClr>
        <a:buFont typeface="Arial"/>
        <a:buChar char="–"/>
        <a:defRPr sz="1500" b="0" i="0" kern="1200">
          <a:solidFill>
            <a:schemeClr val="tx1">
              <a:lumMod val="85000"/>
              <a:lumOff val="15000"/>
            </a:schemeClr>
          </a:solidFill>
          <a:latin typeface="Calibri"/>
          <a:ea typeface="+mn-ea"/>
          <a:cs typeface="Calibri"/>
        </a:defRPr>
      </a:lvl4pPr>
      <a:lvl5pPr marL="3069626" indent="-260883" algn="l" defTabSz="702187" rtl="0" eaLnBrk="1" latinLnBrk="0" hangingPunct="1">
        <a:spcBef>
          <a:spcPct val="20000"/>
        </a:spcBef>
        <a:buFont typeface="Arial"/>
        <a:buChar char="»"/>
        <a:defRPr sz="2200" kern="1200">
          <a:solidFill>
            <a:schemeClr val="tx1"/>
          </a:solidFill>
          <a:latin typeface="+mn-lt"/>
          <a:ea typeface="+mn-ea"/>
          <a:cs typeface="+mn-cs"/>
        </a:defRPr>
      </a:lvl5pPr>
      <a:lvl6pPr marL="3862025" indent="-351093" algn="l" defTabSz="702187" rtl="0" eaLnBrk="1" latinLnBrk="0" hangingPunct="1">
        <a:spcBef>
          <a:spcPct val="20000"/>
        </a:spcBef>
        <a:buFont typeface="Arial"/>
        <a:buChar char="•"/>
        <a:defRPr sz="3100" kern="1200">
          <a:solidFill>
            <a:schemeClr val="tx1"/>
          </a:solidFill>
          <a:latin typeface="+mn-lt"/>
          <a:ea typeface="+mn-ea"/>
          <a:cs typeface="+mn-cs"/>
        </a:defRPr>
      </a:lvl6pPr>
      <a:lvl7pPr marL="4564210" indent="-351093" algn="l" defTabSz="702187" rtl="0" eaLnBrk="1" latinLnBrk="0" hangingPunct="1">
        <a:spcBef>
          <a:spcPct val="20000"/>
        </a:spcBef>
        <a:buFont typeface="Arial"/>
        <a:buChar char="•"/>
        <a:defRPr sz="3100" kern="1200">
          <a:solidFill>
            <a:schemeClr val="tx1"/>
          </a:solidFill>
          <a:latin typeface="+mn-lt"/>
          <a:ea typeface="+mn-ea"/>
          <a:cs typeface="+mn-cs"/>
        </a:defRPr>
      </a:lvl7pPr>
      <a:lvl8pPr marL="5266397" indent="-351093" algn="l" defTabSz="702187" rtl="0" eaLnBrk="1" latinLnBrk="0" hangingPunct="1">
        <a:spcBef>
          <a:spcPct val="20000"/>
        </a:spcBef>
        <a:buFont typeface="Arial"/>
        <a:buChar char="•"/>
        <a:defRPr sz="3100" kern="1200">
          <a:solidFill>
            <a:schemeClr val="tx1"/>
          </a:solidFill>
          <a:latin typeface="+mn-lt"/>
          <a:ea typeface="+mn-ea"/>
          <a:cs typeface="+mn-cs"/>
        </a:defRPr>
      </a:lvl8pPr>
      <a:lvl9pPr marL="5968582" indent="-351093" algn="l" defTabSz="702187" rtl="0" eaLnBrk="1" latinLnBrk="0" hangingPunct="1">
        <a:spcBef>
          <a:spcPct val="20000"/>
        </a:spcBef>
        <a:buFont typeface="Arial"/>
        <a:buChar char="•"/>
        <a:defRPr sz="3100" kern="1200">
          <a:solidFill>
            <a:schemeClr val="tx1"/>
          </a:solidFill>
          <a:latin typeface="+mn-lt"/>
          <a:ea typeface="+mn-ea"/>
          <a:cs typeface="+mn-cs"/>
        </a:defRPr>
      </a:lvl9pPr>
    </p:bodyStyle>
    <p:otherStyle>
      <a:defPPr>
        <a:defRPr lang="en-US"/>
      </a:defPPr>
      <a:lvl1pPr marL="0" algn="l" defTabSz="702187" rtl="0" eaLnBrk="1" latinLnBrk="0" hangingPunct="1">
        <a:defRPr sz="2800" kern="1200">
          <a:solidFill>
            <a:schemeClr val="tx1"/>
          </a:solidFill>
          <a:latin typeface="+mn-lt"/>
          <a:ea typeface="+mn-ea"/>
          <a:cs typeface="+mn-cs"/>
        </a:defRPr>
      </a:lvl1pPr>
      <a:lvl2pPr marL="702187" algn="l" defTabSz="702187" rtl="0" eaLnBrk="1" latinLnBrk="0" hangingPunct="1">
        <a:defRPr sz="2800" kern="1200">
          <a:solidFill>
            <a:schemeClr val="tx1"/>
          </a:solidFill>
          <a:latin typeface="+mn-lt"/>
          <a:ea typeface="+mn-ea"/>
          <a:cs typeface="+mn-cs"/>
        </a:defRPr>
      </a:lvl2pPr>
      <a:lvl3pPr marL="1404372" algn="l" defTabSz="702187" rtl="0" eaLnBrk="1" latinLnBrk="0" hangingPunct="1">
        <a:defRPr sz="2800" kern="1200">
          <a:solidFill>
            <a:schemeClr val="tx1"/>
          </a:solidFill>
          <a:latin typeface="+mn-lt"/>
          <a:ea typeface="+mn-ea"/>
          <a:cs typeface="+mn-cs"/>
        </a:defRPr>
      </a:lvl3pPr>
      <a:lvl4pPr marL="2106559" algn="l" defTabSz="702187" rtl="0" eaLnBrk="1" latinLnBrk="0" hangingPunct="1">
        <a:defRPr sz="2800" kern="1200">
          <a:solidFill>
            <a:schemeClr val="tx1"/>
          </a:solidFill>
          <a:latin typeface="+mn-lt"/>
          <a:ea typeface="+mn-ea"/>
          <a:cs typeface="+mn-cs"/>
        </a:defRPr>
      </a:lvl4pPr>
      <a:lvl5pPr marL="2808745" algn="l" defTabSz="702187" rtl="0" eaLnBrk="1" latinLnBrk="0" hangingPunct="1">
        <a:defRPr sz="2800" kern="1200">
          <a:solidFill>
            <a:schemeClr val="tx1"/>
          </a:solidFill>
          <a:latin typeface="+mn-lt"/>
          <a:ea typeface="+mn-ea"/>
          <a:cs typeface="+mn-cs"/>
        </a:defRPr>
      </a:lvl5pPr>
      <a:lvl6pPr marL="3510931" algn="l" defTabSz="702187" rtl="0" eaLnBrk="1" latinLnBrk="0" hangingPunct="1">
        <a:defRPr sz="2800" kern="1200">
          <a:solidFill>
            <a:schemeClr val="tx1"/>
          </a:solidFill>
          <a:latin typeface="+mn-lt"/>
          <a:ea typeface="+mn-ea"/>
          <a:cs typeface="+mn-cs"/>
        </a:defRPr>
      </a:lvl6pPr>
      <a:lvl7pPr marL="4213117" algn="l" defTabSz="702187" rtl="0" eaLnBrk="1" latinLnBrk="0" hangingPunct="1">
        <a:defRPr sz="2800" kern="1200">
          <a:solidFill>
            <a:schemeClr val="tx1"/>
          </a:solidFill>
          <a:latin typeface="+mn-lt"/>
          <a:ea typeface="+mn-ea"/>
          <a:cs typeface="+mn-cs"/>
        </a:defRPr>
      </a:lvl7pPr>
      <a:lvl8pPr marL="4915303" algn="l" defTabSz="702187" rtl="0" eaLnBrk="1" latinLnBrk="0" hangingPunct="1">
        <a:defRPr sz="2800" kern="1200">
          <a:solidFill>
            <a:schemeClr val="tx1"/>
          </a:solidFill>
          <a:latin typeface="+mn-lt"/>
          <a:ea typeface="+mn-ea"/>
          <a:cs typeface="+mn-cs"/>
        </a:defRPr>
      </a:lvl8pPr>
      <a:lvl9pPr marL="5617490" algn="l" defTabSz="702187" rtl="0" eaLnBrk="1" latinLnBrk="0" hangingPunct="1">
        <a:defRPr sz="2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92" userDrawn="1">
          <p15:clr>
            <a:srgbClr val="F26B43"/>
          </p15:clr>
        </p15:guide>
        <p15:guide id="4" pos="288" userDrawn="1">
          <p15:clr>
            <a:srgbClr val="F26B43"/>
          </p15:clr>
        </p15:guide>
        <p15:guide id="6" orient="horz" pos="2964" userDrawn="1">
          <p15:clr>
            <a:srgbClr val="F26B43"/>
          </p15:clr>
        </p15:guide>
        <p15:guide id="8" pos="5472" userDrawn="1">
          <p15:clr>
            <a:srgbClr val="F26B43"/>
          </p15:clr>
        </p15:guide>
        <p15:guide id="11" orient="horz" pos="444" userDrawn="1">
          <p15:clr>
            <a:srgbClr val="F26B43"/>
          </p15:clr>
        </p15:guide>
        <p15:guide id="12" orient="horz" pos="301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5"/>
            </p:custDataLst>
            <p:extLst>
              <p:ext uri="{D42A27DB-BD31-4B8C-83A1-F6EECF244321}">
                <p14:modId xmlns:p14="http://schemas.microsoft.com/office/powerpoint/2010/main" val="2470247899"/>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325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2550" y="2261"/>
                        <a:ext cx="2539" cy="2257"/>
                      </a:xfrm>
                      <a:prstGeom prst="rect">
                        <a:avLst/>
                      </a:prstGeom>
                    </p:spPr>
                  </p:pic>
                </p:oleObj>
              </mc:Fallback>
            </mc:AlternateContent>
          </a:graphicData>
        </a:graphic>
      </p:graphicFrame>
      <p:sp>
        <p:nvSpPr>
          <p:cNvPr id="2" name="Title Placeholder 1"/>
          <p:cNvSpPr>
            <a:spLocks noGrp="1"/>
          </p:cNvSpPr>
          <p:nvPr>
            <p:ph type="title"/>
          </p:nvPr>
        </p:nvSpPr>
        <p:spPr>
          <a:xfrm>
            <a:off x="745496" y="246549"/>
            <a:ext cx="13153384" cy="697203"/>
          </a:xfrm>
          <a:prstGeom prst="rect">
            <a:avLst/>
          </a:prstGeom>
        </p:spPr>
        <p:txBody>
          <a:bodyPr vert="horz" lIns="0" tIns="70219" rIns="140437" bIns="70219" rtlCol="0" anchor="b" anchorCtr="0">
            <a:noAutofit/>
          </a:bodyPr>
          <a:lstStyle/>
          <a:p>
            <a:pPr lvl="0"/>
            <a:r>
              <a:rPr lang="en-US" dirty="0"/>
              <a:t>Click to edit Master title style</a:t>
            </a:r>
          </a:p>
        </p:txBody>
      </p:sp>
      <p:sp>
        <p:nvSpPr>
          <p:cNvPr id="3" name="Text Placeholder 2"/>
          <p:cNvSpPr>
            <a:spLocks noGrp="1"/>
          </p:cNvSpPr>
          <p:nvPr>
            <p:ph type="body" idx="1"/>
          </p:nvPr>
        </p:nvSpPr>
        <p:spPr>
          <a:xfrm>
            <a:off x="745498" y="1110829"/>
            <a:ext cx="13153384" cy="4541273"/>
          </a:xfrm>
          <a:prstGeom prst="rect">
            <a:avLst/>
          </a:prstGeom>
        </p:spPr>
        <p:txBody>
          <a:bodyPr vert="horz" lIns="0" tIns="70219" rIns="140437" bIns="70219"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13640838" y="6812214"/>
            <a:ext cx="699197" cy="389467"/>
          </a:xfrm>
          <a:prstGeom prst="rect">
            <a:avLst/>
          </a:prstGeom>
        </p:spPr>
        <p:txBody>
          <a:bodyPr vert="horz" lIns="140437" tIns="70219" rIns="140437" bIns="70219" rtlCol="0" anchor="ctr"/>
          <a:lstStyle>
            <a:lvl1pPr algn="r">
              <a:defRPr sz="1400">
                <a:solidFill>
                  <a:srgbClr val="898989"/>
                </a:solidFill>
              </a:defRPr>
            </a:lvl1pPr>
          </a:lstStyle>
          <a:p>
            <a:pPr defTabSz="1404314"/>
            <a:fld id="{3F4A6BC0-E7D6-FC4A-8ED5-12F638B14BE3}" type="slidenum">
              <a:rPr lang="en-US" smtClean="0"/>
              <a:pPr defTabSz="1404314"/>
              <a:t>‹#›</a:t>
            </a:fld>
            <a:endParaRPr lang="en-US" dirty="0"/>
          </a:p>
        </p:txBody>
      </p:sp>
    </p:spTree>
    <p:extLst>
      <p:ext uri="{BB962C8B-B14F-4D97-AF65-F5344CB8AC3E}">
        <p14:creationId xmlns:p14="http://schemas.microsoft.com/office/powerpoint/2010/main" val="3968687325"/>
      </p:ext>
    </p:extLst>
  </p:cSld>
  <p:clrMap bg1="lt1" tx1="dk1" bg2="lt2" tx2="dk2" accent1="accent1" accent2="accent2" accent3="accent3" accent4="accent4" accent5="accent5" accent6="accent6" hlink="hlink" folHlink="folHlink"/>
  <p:sldLayoutIdLst>
    <p:sldLayoutId id="2147483672" r:id="rId1"/>
    <p:sldLayoutId id="2147483673" r:id="rId2"/>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dt="0"/>
  <p:txStyles>
    <p:titleStyle>
      <a:lvl1pPr algn="l" defTabSz="702187" rtl="0" eaLnBrk="1" latinLnBrk="0" hangingPunct="1">
        <a:lnSpc>
          <a:spcPct val="85000"/>
        </a:lnSpc>
        <a:spcBef>
          <a:spcPct val="0"/>
        </a:spcBef>
        <a:buNone/>
        <a:defRPr lang="en-US" sz="3700" b="0" i="0" kern="1200" dirty="0">
          <a:solidFill>
            <a:srgbClr val="09559F"/>
          </a:solidFill>
          <a:latin typeface="Calibri"/>
          <a:ea typeface="+mj-ea"/>
          <a:cs typeface="Calibri"/>
        </a:defRPr>
      </a:lvl1pPr>
    </p:titleStyle>
    <p:bodyStyle>
      <a:lvl1pPr marL="260883" indent="-260883" algn="l" defTabSz="702187" rtl="0" eaLnBrk="1" latinLnBrk="0" hangingPunct="1">
        <a:spcBef>
          <a:spcPts val="922"/>
        </a:spcBef>
        <a:buClr>
          <a:schemeClr val="tx2"/>
        </a:buClr>
        <a:buFont typeface="Arial"/>
        <a:buChar char="•"/>
        <a:defRPr sz="2800" b="0" i="0" kern="1200">
          <a:solidFill>
            <a:schemeClr val="tx1">
              <a:lumMod val="85000"/>
              <a:lumOff val="15000"/>
            </a:schemeClr>
          </a:solidFill>
          <a:latin typeface="Calibri"/>
          <a:ea typeface="+mn-ea"/>
          <a:cs typeface="Calibri"/>
        </a:defRPr>
      </a:lvl1pPr>
      <a:lvl2pPr marL="524203" indent="-263320" algn="l" defTabSz="702187" rtl="0" eaLnBrk="1" latinLnBrk="0" hangingPunct="1">
        <a:spcBef>
          <a:spcPts val="922"/>
        </a:spcBef>
        <a:buClr>
          <a:schemeClr val="tx2"/>
        </a:buClr>
        <a:buFont typeface="Arial"/>
        <a:buChar char="–"/>
        <a:tabLst>
          <a:tab pos="524203" algn="l"/>
        </a:tabLst>
        <a:defRPr sz="2400" b="0" i="0" kern="1200">
          <a:solidFill>
            <a:schemeClr val="tx1">
              <a:lumMod val="85000"/>
              <a:lumOff val="15000"/>
            </a:schemeClr>
          </a:solidFill>
          <a:latin typeface="Calibri"/>
          <a:ea typeface="+mn-ea"/>
          <a:cs typeface="Calibri"/>
        </a:defRPr>
      </a:lvl2pPr>
      <a:lvl3pPr marL="785082" indent="-260883" algn="l" defTabSz="702187" rtl="0" eaLnBrk="1" latinLnBrk="0" hangingPunct="1">
        <a:spcBef>
          <a:spcPts val="922"/>
        </a:spcBef>
        <a:buClr>
          <a:schemeClr val="tx2"/>
        </a:buClr>
        <a:buFont typeface="Arial"/>
        <a:buChar char="•"/>
        <a:defRPr sz="2200" b="0" i="0" kern="1200">
          <a:solidFill>
            <a:schemeClr val="tx1">
              <a:lumMod val="85000"/>
              <a:lumOff val="15000"/>
            </a:schemeClr>
          </a:solidFill>
          <a:latin typeface="Calibri"/>
          <a:ea typeface="+mn-ea"/>
          <a:cs typeface="Calibri"/>
        </a:defRPr>
      </a:lvl3pPr>
      <a:lvl4pPr marL="1141053" indent="-355969" algn="l" defTabSz="702187" rtl="0" eaLnBrk="1" latinLnBrk="0" hangingPunct="1">
        <a:spcBef>
          <a:spcPts val="922"/>
        </a:spcBef>
        <a:buClr>
          <a:schemeClr val="tx2"/>
        </a:buClr>
        <a:buFont typeface="Arial"/>
        <a:buChar char="–"/>
        <a:defRPr sz="1500" b="0" i="0" kern="1200">
          <a:solidFill>
            <a:schemeClr val="tx1">
              <a:lumMod val="85000"/>
              <a:lumOff val="15000"/>
            </a:schemeClr>
          </a:solidFill>
          <a:latin typeface="Calibri"/>
          <a:ea typeface="+mn-ea"/>
          <a:cs typeface="Calibri"/>
        </a:defRPr>
      </a:lvl4pPr>
      <a:lvl5pPr marL="3069626" indent="-260883" algn="l" defTabSz="702187" rtl="0" eaLnBrk="1" latinLnBrk="0" hangingPunct="1">
        <a:spcBef>
          <a:spcPct val="20000"/>
        </a:spcBef>
        <a:buFont typeface="Arial"/>
        <a:buChar char="»"/>
        <a:defRPr sz="2200" kern="1200">
          <a:solidFill>
            <a:schemeClr val="tx1"/>
          </a:solidFill>
          <a:latin typeface="+mn-lt"/>
          <a:ea typeface="+mn-ea"/>
          <a:cs typeface="+mn-cs"/>
        </a:defRPr>
      </a:lvl5pPr>
      <a:lvl6pPr marL="3862025" indent="-351093" algn="l" defTabSz="702187" rtl="0" eaLnBrk="1" latinLnBrk="0" hangingPunct="1">
        <a:spcBef>
          <a:spcPct val="20000"/>
        </a:spcBef>
        <a:buFont typeface="Arial"/>
        <a:buChar char="•"/>
        <a:defRPr sz="3100" kern="1200">
          <a:solidFill>
            <a:schemeClr val="tx1"/>
          </a:solidFill>
          <a:latin typeface="+mn-lt"/>
          <a:ea typeface="+mn-ea"/>
          <a:cs typeface="+mn-cs"/>
        </a:defRPr>
      </a:lvl6pPr>
      <a:lvl7pPr marL="4564210" indent="-351093" algn="l" defTabSz="702187" rtl="0" eaLnBrk="1" latinLnBrk="0" hangingPunct="1">
        <a:spcBef>
          <a:spcPct val="20000"/>
        </a:spcBef>
        <a:buFont typeface="Arial"/>
        <a:buChar char="•"/>
        <a:defRPr sz="3100" kern="1200">
          <a:solidFill>
            <a:schemeClr val="tx1"/>
          </a:solidFill>
          <a:latin typeface="+mn-lt"/>
          <a:ea typeface="+mn-ea"/>
          <a:cs typeface="+mn-cs"/>
        </a:defRPr>
      </a:lvl7pPr>
      <a:lvl8pPr marL="5266397" indent="-351093" algn="l" defTabSz="702187" rtl="0" eaLnBrk="1" latinLnBrk="0" hangingPunct="1">
        <a:spcBef>
          <a:spcPct val="20000"/>
        </a:spcBef>
        <a:buFont typeface="Arial"/>
        <a:buChar char="•"/>
        <a:defRPr sz="3100" kern="1200">
          <a:solidFill>
            <a:schemeClr val="tx1"/>
          </a:solidFill>
          <a:latin typeface="+mn-lt"/>
          <a:ea typeface="+mn-ea"/>
          <a:cs typeface="+mn-cs"/>
        </a:defRPr>
      </a:lvl8pPr>
      <a:lvl9pPr marL="5968582" indent="-351093" algn="l" defTabSz="702187" rtl="0" eaLnBrk="1" latinLnBrk="0" hangingPunct="1">
        <a:spcBef>
          <a:spcPct val="20000"/>
        </a:spcBef>
        <a:buFont typeface="Arial"/>
        <a:buChar char="•"/>
        <a:defRPr sz="3100" kern="1200">
          <a:solidFill>
            <a:schemeClr val="tx1"/>
          </a:solidFill>
          <a:latin typeface="+mn-lt"/>
          <a:ea typeface="+mn-ea"/>
          <a:cs typeface="+mn-cs"/>
        </a:defRPr>
      </a:lvl9pPr>
    </p:bodyStyle>
    <p:otherStyle>
      <a:defPPr>
        <a:defRPr lang="en-US"/>
      </a:defPPr>
      <a:lvl1pPr marL="0" algn="l" defTabSz="702187" rtl="0" eaLnBrk="1" latinLnBrk="0" hangingPunct="1">
        <a:defRPr sz="2800" kern="1200">
          <a:solidFill>
            <a:schemeClr val="tx1"/>
          </a:solidFill>
          <a:latin typeface="+mn-lt"/>
          <a:ea typeface="+mn-ea"/>
          <a:cs typeface="+mn-cs"/>
        </a:defRPr>
      </a:lvl1pPr>
      <a:lvl2pPr marL="702187" algn="l" defTabSz="702187" rtl="0" eaLnBrk="1" latinLnBrk="0" hangingPunct="1">
        <a:defRPr sz="2800" kern="1200">
          <a:solidFill>
            <a:schemeClr val="tx1"/>
          </a:solidFill>
          <a:latin typeface="+mn-lt"/>
          <a:ea typeface="+mn-ea"/>
          <a:cs typeface="+mn-cs"/>
        </a:defRPr>
      </a:lvl2pPr>
      <a:lvl3pPr marL="1404372" algn="l" defTabSz="702187" rtl="0" eaLnBrk="1" latinLnBrk="0" hangingPunct="1">
        <a:defRPr sz="2800" kern="1200">
          <a:solidFill>
            <a:schemeClr val="tx1"/>
          </a:solidFill>
          <a:latin typeface="+mn-lt"/>
          <a:ea typeface="+mn-ea"/>
          <a:cs typeface="+mn-cs"/>
        </a:defRPr>
      </a:lvl3pPr>
      <a:lvl4pPr marL="2106559" algn="l" defTabSz="702187" rtl="0" eaLnBrk="1" latinLnBrk="0" hangingPunct="1">
        <a:defRPr sz="2800" kern="1200">
          <a:solidFill>
            <a:schemeClr val="tx1"/>
          </a:solidFill>
          <a:latin typeface="+mn-lt"/>
          <a:ea typeface="+mn-ea"/>
          <a:cs typeface="+mn-cs"/>
        </a:defRPr>
      </a:lvl4pPr>
      <a:lvl5pPr marL="2808745" algn="l" defTabSz="702187" rtl="0" eaLnBrk="1" latinLnBrk="0" hangingPunct="1">
        <a:defRPr sz="2800" kern="1200">
          <a:solidFill>
            <a:schemeClr val="tx1"/>
          </a:solidFill>
          <a:latin typeface="+mn-lt"/>
          <a:ea typeface="+mn-ea"/>
          <a:cs typeface="+mn-cs"/>
        </a:defRPr>
      </a:lvl5pPr>
      <a:lvl6pPr marL="3510931" algn="l" defTabSz="702187" rtl="0" eaLnBrk="1" latinLnBrk="0" hangingPunct="1">
        <a:defRPr sz="2800" kern="1200">
          <a:solidFill>
            <a:schemeClr val="tx1"/>
          </a:solidFill>
          <a:latin typeface="+mn-lt"/>
          <a:ea typeface="+mn-ea"/>
          <a:cs typeface="+mn-cs"/>
        </a:defRPr>
      </a:lvl6pPr>
      <a:lvl7pPr marL="4213117" algn="l" defTabSz="702187" rtl="0" eaLnBrk="1" latinLnBrk="0" hangingPunct="1">
        <a:defRPr sz="2800" kern="1200">
          <a:solidFill>
            <a:schemeClr val="tx1"/>
          </a:solidFill>
          <a:latin typeface="+mn-lt"/>
          <a:ea typeface="+mn-ea"/>
          <a:cs typeface="+mn-cs"/>
        </a:defRPr>
      </a:lvl7pPr>
      <a:lvl8pPr marL="4915303" algn="l" defTabSz="702187" rtl="0" eaLnBrk="1" latinLnBrk="0" hangingPunct="1">
        <a:defRPr sz="2800" kern="1200">
          <a:solidFill>
            <a:schemeClr val="tx1"/>
          </a:solidFill>
          <a:latin typeface="+mn-lt"/>
          <a:ea typeface="+mn-ea"/>
          <a:cs typeface="+mn-cs"/>
        </a:defRPr>
      </a:lvl8pPr>
      <a:lvl9pPr marL="5617490" algn="l" defTabSz="702187" rtl="0" eaLnBrk="1" latinLnBrk="0" hangingPunct="1">
        <a:defRPr sz="2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92" userDrawn="1">
          <p15:clr>
            <a:srgbClr val="F26B43"/>
          </p15:clr>
        </p15:guide>
        <p15:guide id="4" pos="288" userDrawn="1">
          <p15:clr>
            <a:srgbClr val="F26B43"/>
          </p15:clr>
        </p15:guide>
        <p15:guide id="6" orient="horz" pos="2964" userDrawn="1">
          <p15:clr>
            <a:srgbClr val="F26B43"/>
          </p15:clr>
        </p15:guide>
        <p15:guide id="8" pos="5472" userDrawn="1">
          <p15:clr>
            <a:srgbClr val="F26B43"/>
          </p15:clr>
        </p15:guide>
        <p15:guide id="11" orient="horz" pos="444" userDrawn="1">
          <p15:clr>
            <a:srgbClr val="F26B43"/>
          </p15:clr>
        </p15:guide>
        <p15:guide id="12" orient="horz" pos="30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glass, food&#10;&#10;Description automatically generated">
            <a:extLst>
              <a:ext uri="{FF2B5EF4-FFF2-40B4-BE49-F238E27FC236}">
                <a16:creationId xmlns:a16="http://schemas.microsoft.com/office/drawing/2014/main" id="{A323DEA4-3524-3643-A51C-7126265C4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0"/>
            <a:ext cx="9525000" cy="7315200"/>
          </a:xfrm>
          <a:prstGeom prst="rect">
            <a:avLst/>
          </a:prstGeom>
          <a:effectLst>
            <a:outerShdw dist="50800" sx="1000" sy="1000" algn="ctr" rotWithShape="0">
              <a:srgbClr val="000000"/>
            </a:outerShdw>
          </a:effectLst>
        </p:spPr>
      </p:pic>
      <p:sp>
        <p:nvSpPr>
          <p:cNvPr id="3" name="object 3"/>
          <p:cNvSpPr/>
          <p:nvPr/>
        </p:nvSpPr>
        <p:spPr>
          <a:xfrm>
            <a:off x="0" y="0"/>
            <a:ext cx="5617210" cy="7315200"/>
          </a:xfrm>
          <a:custGeom>
            <a:avLst/>
            <a:gdLst/>
            <a:ahLst/>
            <a:cxnLst/>
            <a:rect l="l" t="t" r="r" b="b"/>
            <a:pathLst>
              <a:path w="5617210" h="7315200">
                <a:moveTo>
                  <a:pt x="5617028" y="7315199"/>
                </a:moveTo>
                <a:lnTo>
                  <a:pt x="5617028" y="0"/>
                </a:lnTo>
                <a:lnTo>
                  <a:pt x="0" y="0"/>
                </a:lnTo>
                <a:lnTo>
                  <a:pt x="0" y="7315199"/>
                </a:lnTo>
                <a:lnTo>
                  <a:pt x="5617028" y="7315199"/>
                </a:lnTo>
                <a:close/>
              </a:path>
            </a:pathLst>
          </a:custGeom>
          <a:solidFill>
            <a:srgbClr val="000000"/>
          </a:solidFill>
        </p:spPr>
        <p:txBody>
          <a:bodyPr wrap="square" lIns="0" tIns="0" rIns="0" bIns="0" rtlCol="0"/>
          <a:lstStyle/>
          <a:p>
            <a:endParaRPr dirty="0"/>
          </a:p>
        </p:txBody>
      </p:sp>
      <p:sp>
        <p:nvSpPr>
          <p:cNvPr id="6" name="object 6"/>
          <p:cNvSpPr txBox="1"/>
          <p:nvPr/>
        </p:nvSpPr>
        <p:spPr>
          <a:xfrm>
            <a:off x="685799" y="3475630"/>
            <a:ext cx="5913121" cy="825865"/>
          </a:xfrm>
          <a:prstGeom prst="rect">
            <a:avLst/>
          </a:prstGeom>
        </p:spPr>
        <p:txBody>
          <a:bodyPr vert="horz" wrap="square" lIns="0" tIns="12698" rIns="0" bIns="0" rtlCol="0">
            <a:spAutoFit/>
          </a:bodyPr>
          <a:lstStyle/>
          <a:p>
            <a:pPr marL="12698">
              <a:spcBef>
                <a:spcPts val="100"/>
              </a:spcBef>
            </a:pPr>
            <a:r>
              <a:rPr lang="en-US" sz="2400" spc="-5" dirty="0">
                <a:solidFill>
                  <a:srgbClr val="FFFFFF"/>
                </a:solidFill>
                <a:latin typeface="Roboto" panose="02000000000000000000" pitchFamily="2" charset="0"/>
                <a:ea typeface="Roboto" panose="02000000000000000000" pitchFamily="2" charset="0"/>
                <a:cs typeface="Roboto" panose="02000000000000000000" pitchFamily="2" charset="0"/>
              </a:rPr>
              <a:t>Presenter: </a:t>
            </a:r>
          </a:p>
          <a:p>
            <a:pPr marL="12698">
              <a:spcBef>
                <a:spcPts val="100"/>
              </a:spcBef>
            </a:pPr>
            <a:endPar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7" name="object 7"/>
          <p:cNvSpPr/>
          <p:nvPr/>
        </p:nvSpPr>
        <p:spPr>
          <a:xfrm>
            <a:off x="762000" y="2700709"/>
            <a:ext cx="546736" cy="0"/>
          </a:xfrm>
          <a:custGeom>
            <a:avLst/>
            <a:gdLst/>
            <a:ahLst/>
            <a:cxnLst/>
            <a:rect l="l" t="t" r="r" b="b"/>
            <a:pathLst>
              <a:path w="546735">
                <a:moveTo>
                  <a:pt x="0" y="0"/>
                </a:moveTo>
                <a:lnTo>
                  <a:pt x="546144" y="0"/>
                </a:lnTo>
              </a:path>
            </a:pathLst>
          </a:custGeom>
          <a:ln w="52251">
            <a:solidFill>
              <a:srgbClr val="F59E01"/>
            </a:solidFill>
          </a:ln>
        </p:spPr>
        <p:txBody>
          <a:bodyPr wrap="square" lIns="0" tIns="0" rIns="0" bIns="0" rtlCol="0"/>
          <a:lstStyle/>
          <a:p>
            <a:endParaRPr/>
          </a:p>
        </p:txBody>
      </p:sp>
      <p:sp>
        <p:nvSpPr>
          <p:cNvPr id="9" name="object 6"/>
          <p:cNvSpPr txBox="1"/>
          <p:nvPr/>
        </p:nvSpPr>
        <p:spPr>
          <a:xfrm>
            <a:off x="662353" y="3463594"/>
            <a:ext cx="5913121" cy="2051842"/>
          </a:xfrm>
          <a:prstGeom prst="rect">
            <a:avLst/>
          </a:prstGeom>
        </p:spPr>
        <p:txBody>
          <a:bodyPr vert="horz" wrap="square" lIns="0" tIns="12698" rIns="0" bIns="0" rtlCol="0">
            <a:spAutoFit/>
          </a:bodyPr>
          <a:lstStyle/>
          <a:p>
            <a:pPr marL="12698">
              <a:spcBef>
                <a:spcPts val="100"/>
              </a:spcBef>
            </a:pPr>
            <a:endPar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endParaRPr>
          </a:p>
          <a:p>
            <a:pPr marL="469898" indent="-457200">
              <a:spcBef>
                <a:spcPts val="100"/>
              </a:spcBef>
              <a:buFont typeface="Arial" panose="020B0604020202020204" pitchFamily="34" charset="0"/>
              <a:buChar char="•"/>
            </a:pPr>
            <a:r>
              <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rPr>
              <a:t>Sabrina Purvis </a:t>
            </a:r>
          </a:p>
          <a:p>
            <a:pPr marL="469898" indent="-457200">
              <a:spcBef>
                <a:spcPts val="100"/>
              </a:spcBef>
              <a:buFont typeface="Arial" panose="020B0604020202020204" pitchFamily="34" charset="0"/>
              <a:buChar char="•"/>
            </a:pPr>
            <a:r>
              <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rPr>
              <a:t>Senthil Kumar</a:t>
            </a:r>
          </a:p>
          <a:p>
            <a:pPr marL="469898" indent="-457200">
              <a:spcBef>
                <a:spcPts val="100"/>
              </a:spcBef>
              <a:buFont typeface="Arial" panose="020B0604020202020204" pitchFamily="34" charset="0"/>
              <a:buChar char="•"/>
            </a:pPr>
            <a:r>
              <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rPr>
              <a:t>Akbar </a:t>
            </a:r>
            <a:r>
              <a:rPr lang="en-US" sz="2800" spc="-5" dirty="0" err="1">
                <a:solidFill>
                  <a:srgbClr val="FFFFFF"/>
                </a:solidFill>
                <a:latin typeface="Roboto" panose="02000000000000000000" pitchFamily="2" charset="0"/>
                <a:ea typeface="Roboto" panose="02000000000000000000" pitchFamily="2" charset="0"/>
                <a:cs typeface="Roboto" panose="02000000000000000000" pitchFamily="2" charset="0"/>
              </a:rPr>
              <a:t>Thobani</a:t>
            </a:r>
            <a:endParaRPr sz="2800" dirty="0">
              <a:latin typeface="Roboto" panose="02000000000000000000" pitchFamily="2" charset="0"/>
              <a:ea typeface="Roboto" panose="02000000000000000000" pitchFamily="2" charset="0"/>
              <a:cs typeface="Roboto" panose="02000000000000000000" pitchFamily="2" charset="0"/>
            </a:endParaRPr>
          </a:p>
          <a:p>
            <a:pPr marL="12698">
              <a:spcBef>
                <a:spcPts val="10"/>
              </a:spcBef>
            </a:pPr>
            <a:endParaRPr dirty="0">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4845762A-E456-6B45-AF01-78E3FA0F442A}"/>
              </a:ext>
            </a:extLst>
          </p:cNvPr>
          <p:cNvSpPr txBox="1"/>
          <p:nvPr/>
        </p:nvSpPr>
        <p:spPr>
          <a:xfrm>
            <a:off x="7315200" y="51137"/>
            <a:ext cx="4619150" cy="1015663"/>
          </a:xfrm>
          <a:prstGeom prst="rect">
            <a:avLst/>
          </a:prstGeom>
          <a:noFill/>
        </p:spPr>
        <p:txBody>
          <a:bodyPr wrap="none" rtlCol="0">
            <a:spAutoFit/>
          </a:bodyPr>
          <a:lstStyle/>
          <a:p>
            <a:r>
              <a:rPr lang="en-US" sz="6000" dirty="0">
                <a:solidFill>
                  <a:schemeClr val="bg1"/>
                </a:solidFill>
              </a:rPr>
              <a:t>Beer Analytics</a:t>
            </a:r>
          </a:p>
        </p:txBody>
      </p:sp>
      <p:sp>
        <p:nvSpPr>
          <p:cNvPr id="2" name="TextBox 1"/>
          <p:cNvSpPr txBox="1"/>
          <p:nvPr/>
        </p:nvSpPr>
        <p:spPr>
          <a:xfrm>
            <a:off x="457200" y="328135"/>
            <a:ext cx="4419600" cy="646331"/>
          </a:xfrm>
          <a:prstGeom prst="rect">
            <a:avLst/>
          </a:prstGeom>
          <a:noFill/>
        </p:spPr>
        <p:txBody>
          <a:bodyPr wrap="square" rtlCol="0">
            <a:spAutoFit/>
          </a:bodyPr>
          <a:lstStyle/>
          <a:p>
            <a:pPr algn="ctr"/>
            <a:r>
              <a:rPr lang="en-US" sz="3600" dirty="0">
                <a:solidFill>
                  <a:schemeClr val="bg1"/>
                </a:solidFill>
              </a:rPr>
              <a:t>Hops and Dreams</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6719" y="37605"/>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sz="3600" b="1" dirty="0">
                <a:solidFill>
                  <a:schemeClr val="tx2"/>
                </a:solidFill>
                <a:latin typeface="TT Norms Medium" panose="02000803030000020003" pitchFamily="50" charset="0"/>
              </a:rPr>
              <a:t>Digging Deeper – does type matter?</a:t>
            </a:r>
          </a:p>
        </p:txBody>
      </p:sp>
      <p:pic>
        <p:nvPicPr>
          <p:cNvPr id="2" name="Picture 1"/>
          <p:cNvPicPr>
            <a:picLocks noChangeAspect="1"/>
          </p:cNvPicPr>
          <p:nvPr/>
        </p:nvPicPr>
        <p:blipFill>
          <a:blip r:embed="rId3"/>
          <a:stretch>
            <a:fillRect/>
          </a:stretch>
        </p:blipFill>
        <p:spPr>
          <a:xfrm>
            <a:off x="457200" y="1981200"/>
            <a:ext cx="5372100" cy="4333875"/>
          </a:xfrm>
          <a:prstGeom prst="rect">
            <a:avLst/>
          </a:prstGeom>
        </p:spPr>
      </p:pic>
      <p:sp>
        <p:nvSpPr>
          <p:cNvPr id="3" name="TextBox 2"/>
          <p:cNvSpPr txBox="1"/>
          <p:nvPr/>
        </p:nvSpPr>
        <p:spPr>
          <a:xfrm>
            <a:off x="457200" y="1066800"/>
            <a:ext cx="12344400" cy="646331"/>
          </a:xfrm>
          <a:prstGeom prst="rect">
            <a:avLst/>
          </a:prstGeom>
          <a:noFill/>
        </p:spPr>
        <p:txBody>
          <a:bodyPr wrap="square" rtlCol="0">
            <a:spAutoFit/>
          </a:bodyPr>
          <a:lstStyle/>
          <a:p>
            <a:r>
              <a:rPr lang="en-US" dirty="0"/>
              <a:t>Looking at our classification, type definitely plays – if you are an IPA.  IPA’s are strongly predictable based on ABV and IBU. </a:t>
            </a:r>
          </a:p>
          <a:p>
            <a:r>
              <a:rPr lang="en-US" dirty="0"/>
              <a:t>They are a distinct type of beer </a:t>
            </a:r>
          </a:p>
        </p:txBody>
      </p:sp>
      <p:sp>
        <p:nvSpPr>
          <p:cNvPr id="5" name="Rectangle 4">
            <a:extLst>
              <a:ext uri="{FF2B5EF4-FFF2-40B4-BE49-F238E27FC236}">
                <a16:creationId xmlns:a16="http://schemas.microsoft.com/office/drawing/2014/main" id="{8564BD9F-A23F-AF4E-B42F-F8D60DBB5EF7}"/>
              </a:ext>
            </a:extLst>
          </p:cNvPr>
          <p:cNvSpPr/>
          <p:nvPr/>
        </p:nvSpPr>
        <p:spPr>
          <a:xfrm>
            <a:off x="6012324" y="2378422"/>
            <a:ext cx="8458200" cy="3539430"/>
          </a:xfrm>
          <a:prstGeom prst="rect">
            <a:avLst/>
          </a:prstGeom>
        </p:spPr>
        <p:txBody>
          <a:bodyPr wrap="square">
            <a:spAutoFit/>
          </a:bodyPr>
          <a:lstStyle/>
          <a:p>
            <a:r>
              <a:rPr lang="en-US" sz="2400" b="1" dirty="0">
                <a:latin typeface="Calibri" panose="020F0502020204030204" pitchFamily="34" charset="0"/>
              </a:rPr>
              <a:t>Conclusion </a:t>
            </a:r>
            <a:endParaRPr lang="en-US" dirty="0"/>
          </a:p>
          <a:p>
            <a:r>
              <a:rPr lang="en-US" sz="2000" dirty="0">
                <a:latin typeface="Calibri" panose="020F0502020204030204" pitchFamily="34" charset="0"/>
              </a:rPr>
              <a:t>From the case study we could say there’s moderate positive correlation between bitterness and alcohol content of beer. </a:t>
            </a:r>
          </a:p>
          <a:p>
            <a:endParaRPr lang="en-US" sz="2000" dirty="0">
              <a:latin typeface="Calibri" panose="020F0502020204030204" pitchFamily="34" charset="0"/>
            </a:endParaRPr>
          </a:p>
          <a:p>
            <a:r>
              <a:rPr lang="en-US" sz="2000" dirty="0">
                <a:latin typeface="Calibri" panose="020F0502020204030204" pitchFamily="34" charset="0"/>
              </a:rPr>
              <a:t>It suggests there are other factors that’s not accounted for in this case study to be influencing this factor. It would be interesting to know what other factors that’s involved in the brewing process and if those data can be brought in to see if there’s any change in this relationship. </a:t>
            </a:r>
          </a:p>
          <a:p>
            <a:endParaRPr lang="en-US" sz="2000" dirty="0">
              <a:latin typeface="Calibri" panose="020F0502020204030204" pitchFamily="34" charset="0"/>
            </a:endParaRPr>
          </a:p>
          <a:p>
            <a:r>
              <a:rPr lang="en-US" sz="2000" dirty="0">
                <a:latin typeface="Calibri" panose="020F0502020204030204" pitchFamily="34" charset="0"/>
              </a:rPr>
              <a:t>Also further study could be made by filling in the missing IBU data to see what influence this database might produce in this relationship. </a:t>
            </a:r>
            <a:endParaRPr lang="en-US" sz="2000" dirty="0"/>
          </a:p>
        </p:txBody>
      </p:sp>
    </p:spTree>
    <p:extLst>
      <p:ext uri="{BB962C8B-B14F-4D97-AF65-F5344CB8AC3E}">
        <p14:creationId xmlns:p14="http://schemas.microsoft.com/office/powerpoint/2010/main" val="6462909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4724" y="0"/>
            <a:ext cx="14665124" cy="7315200"/>
          </a:xfrm>
          <a:prstGeom prst="rect">
            <a:avLst/>
          </a:prstGeom>
        </p:spPr>
      </p:pic>
      <p:sp>
        <p:nvSpPr>
          <p:cNvPr id="4" name="Rectangle 3"/>
          <p:cNvSpPr/>
          <p:nvPr/>
        </p:nvSpPr>
        <p:spPr>
          <a:xfrm>
            <a:off x="-187124" y="5105400"/>
            <a:ext cx="14665124" cy="1676400"/>
          </a:xfrm>
          <a:prstGeom prst="rect">
            <a:avLst/>
          </a:prstGeom>
          <a:solidFill>
            <a:srgbClr val="02104E">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4294967295"/>
          </p:nvPr>
        </p:nvSpPr>
        <p:spPr>
          <a:xfrm>
            <a:off x="7924800" y="5334000"/>
            <a:ext cx="5913628" cy="1015663"/>
          </a:xfrm>
        </p:spPr>
        <p:txBody>
          <a:bodyPr/>
          <a:lstStyle/>
          <a:p>
            <a:pPr algn="ctr"/>
            <a:r>
              <a:rPr lang="en-US" sz="6600" b="1" dirty="0">
                <a:solidFill>
                  <a:schemeClr val="bg1"/>
                </a:solidFill>
                <a:latin typeface="Roboto" panose="02000000000000000000" pitchFamily="2" charset="0"/>
                <a:ea typeface="Roboto" panose="02000000000000000000" pitchFamily="2" charset="0"/>
                <a:cs typeface="Roboto" panose="02000000000000000000" pitchFamily="2" charset="0"/>
              </a:rPr>
              <a:t>Thank You</a:t>
            </a:r>
          </a:p>
        </p:txBody>
      </p:sp>
    </p:spTree>
    <p:extLst>
      <p:ext uri="{BB962C8B-B14F-4D97-AF65-F5344CB8AC3E}">
        <p14:creationId xmlns:p14="http://schemas.microsoft.com/office/powerpoint/2010/main" val="25854021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b="11111"/>
          <a:stretch/>
        </p:blipFill>
        <p:spPr>
          <a:xfrm>
            <a:off x="0" y="0"/>
            <a:ext cx="14630400" cy="7315200"/>
          </a:xfrm>
          <a:prstGeom prst="rect">
            <a:avLst/>
          </a:prstGeom>
        </p:spPr>
      </p:pic>
      <p:sp>
        <p:nvSpPr>
          <p:cNvPr id="119" name="Title 1">
            <a:extLst>
              <a:ext uri="{FF2B5EF4-FFF2-40B4-BE49-F238E27FC236}">
                <a16:creationId xmlns:a16="http://schemas.microsoft.com/office/drawing/2014/main" id="{AEE651BF-9AE9-4E0D-A467-DC7D9CA3DB20}"/>
              </a:ext>
            </a:extLst>
          </p:cNvPr>
          <p:cNvSpPr txBox="1">
            <a:spLocks/>
          </p:cNvSpPr>
          <p:nvPr/>
        </p:nvSpPr>
        <p:spPr>
          <a:xfrm>
            <a:off x="228600" y="152400"/>
            <a:ext cx="11754678" cy="619737"/>
          </a:xfrm>
          <a:prstGeom prst="rect">
            <a:avLst/>
          </a:prstGeom>
          <a:noFill/>
          <a:ln>
            <a:noFill/>
          </a:ln>
        </p:spPr>
        <p:txBody>
          <a:bodyPr vert="horz" wrap="square" lIns="86691" tIns="43348" rIns="86691" bIns="43348"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811" fontAlgn="base">
              <a:lnSpc>
                <a:spcPct val="95000"/>
              </a:lnSpc>
              <a:spcAft>
                <a:spcPct val="0"/>
              </a:spcAft>
            </a:pPr>
            <a:r>
              <a:rPr lang="en-US" sz="3600" b="1" dirty="0">
                <a:latin typeface="+mn-lt"/>
              </a:rPr>
              <a:t>Agenda</a:t>
            </a:r>
          </a:p>
        </p:txBody>
      </p:sp>
      <p:sp>
        <p:nvSpPr>
          <p:cNvPr id="7" name="Rectangle 6">
            <a:extLst>
              <a:ext uri="{FF2B5EF4-FFF2-40B4-BE49-F238E27FC236}">
                <a16:creationId xmlns:a16="http://schemas.microsoft.com/office/drawing/2014/main" id="{B5013B00-D5F1-F54D-A4E3-BEC7E7F3B049}"/>
              </a:ext>
            </a:extLst>
          </p:cNvPr>
          <p:cNvSpPr/>
          <p:nvPr/>
        </p:nvSpPr>
        <p:spPr>
          <a:xfrm>
            <a:off x="1752600" y="1828800"/>
            <a:ext cx="11506200" cy="3046988"/>
          </a:xfrm>
          <a:prstGeom prst="rect">
            <a:avLst/>
          </a:prstGeom>
        </p:spPr>
        <p:txBody>
          <a:bodyPr wrap="square">
            <a:spAutoFit/>
          </a:bodyPr>
          <a:lstStyle/>
          <a:p>
            <a:pPr marL="457200" indent="-457200">
              <a:buFont typeface="Arial" panose="020B0604020202020204" pitchFamily="34" charset="0"/>
              <a:buChar char="•"/>
            </a:pPr>
            <a:r>
              <a:rPr lang="en-US" sz="3200" dirty="0">
                <a:solidFill>
                  <a:schemeClr val="bg1"/>
                </a:solidFill>
              </a:rPr>
              <a:t>Evaluating the competition</a:t>
            </a:r>
          </a:p>
          <a:p>
            <a:pPr marL="457200" indent="-457200">
              <a:buFont typeface="Arial" panose="020B0604020202020204" pitchFamily="34" charset="0"/>
              <a:buChar char="•"/>
            </a:pPr>
            <a:r>
              <a:rPr lang="en-US" sz="3200" dirty="0">
                <a:solidFill>
                  <a:schemeClr val="bg1"/>
                </a:solidFill>
              </a:rPr>
              <a:t>USA State by State comparison of competing breweries</a:t>
            </a:r>
          </a:p>
          <a:p>
            <a:pPr marL="457200" indent="-457200">
              <a:buFont typeface="Arial" panose="020B0604020202020204" pitchFamily="34" charset="0"/>
              <a:buChar char="•"/>
            </a:pPr>
            <a:r>
              <a:rPr lang="en-US" sz="3200" dirty="0">
                <a:solidFill>
                  <a:schemeClr val="bg1"/>
                </a:solidFill>
              </a:rPr>
              <a:t>ABV Analysis</a:t>
            </a:r>
          </a:p>
          <a:p>
            <a:pPr marL="457200" indent="-457200">
              <a:buFont typeface="Arial" panose="020B0604020202020204" pitchFamily="34" charset="0"/>
              <a:buChar char="•"/>
            </a:pPr>
            <a:r>
              <a:rPr lang="en-US" sz="3200" dirty="0">
                <a:solidFill>
                  <a:schemeClr val="bg1"/>
                </a:solidFill>
              </a:rPr>
              <a:t>IBU Analysis</a:t>
            </a:r>
          </a:p>
          <a:p>
            <a:pPr marL="457200" indent="-457200">
              <a:buFont typeface="Arial" panose="020B0604020202020204" pitchFamily="34" charset="0"/>
              <a:buChar char="•"/>
            </a:pPr>
            <a:r>
              <a:rPr lang="en-US" sz="3200" dirty="0">
                <a:solidFill>
                  <a:schemeClr val="bg1"/>
                </a:solidFill>
              </a:rPr>
              <a:t>Decision Making</a:t>
            </a:r>
          </a:p>
          <a:p>
            <a:pPr marL="457200" indent="-457200">
              <a:buFont typeface="Arial" panose="020B0604020202020204" pitchFamily="34" charset="0"/>
              <a:buChar char="•"/>
            </a:pPr>
            <a:endParaRPr lang="en-US" sz="3200" dirty="0">
              <a:solidFill>
                <a:schemeClr val="bg1"/>
              </a:solidFill>
            </a:endParaRPr>
          </a:p>
        </p:txBody>
      </p:sp>
    </p:spTree>
    <p:extLst>
      <p:ext uri="{BB962C8B-B14F-4D97-AF65-F5344CB8AC3E}">
        <p14:creationId xmlns:p14="http://schemas.microsoft.com/office/powerpoint/2010/main" val="17027326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152400" y="152400"/>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Evaluating the competition</a:t>
            </a:r>
          </a:p>
        </p:txBody>
      </p:sp>
      <p:sp>
        <p:nvSpPr>
          <p:cNvPr id="2" name="Rectangle 1">
            <a:extLst>
              <a:ext uri="{FF2B5EF4-FFF2-40B4-BE49-F238E27FC236}">
                <a16:creationId xmlns:a16="http://schemas.microsoft.com/office/drawing/2014/main" id="{E70C53B3-4307-9C44-A8FC-A77B1786BBA1}"/>
              </a:ext>
            </a:extLst>
          </p:cNvPr>
          <p:cNvSpPr/>
          <p:nvPr/>
        </p:nvSpPr>
        <p:spPr>
          <a:xfrm>
            <a:off x="152400" y="808839"/>
            <a:ext cx="7879080" cy="369332"/>
          </a:xfrm>
          <a:prstGeom prst="rect">
            <a:avLst/>
          </a:prstGeom>
        </p:spPr>
        <p:txBody>
          <a:bodyPr wrap="none">
            <a:spAutoFit/>
          </a:bodyPr>
          <a:lstStyle/>
          <a:p>
            <a:r>
              <a:rPr lang="en-US" dirty="0">
                <a:latin typeface="Arial" panose="020B0604020202020204" pitchFamily="34" charset="0"/>
              </a:rPr>
              <a:t>Note the concentration of breweries on the Pacific Coast &amp; in the North East</a:t>
            </a:r>
            <a:endParaRPr lang="en-US" dirty="0"/>
          </a:p>
        </p:txBody>
      </p:sp>
      <p:pic>
        <p:nvPicPr>
          <p:cNvPr id="3" name="Picture 2">
            <a:extLst>
              <a:ext uri="{FF2B5EF4-FFF2-40B4-BE49-F238E27FC236}">
                <a16:creationId xmlns:a16="http://schemas.microsoft.com/office/drawing/2014/main" id="{BEBD6A93-FA15-0D4D-A861-8966230C3E9D}"/>
              </a:ext>
            </a:extLst>
          </p:cNvPr>
          <p:cNvPicPr>
            <a:picLocks noChangeAspect="1"/>
          </p:cNvPicPr>
          <p:nvPr/>
        </p:nvPicPr>
        <p:blipFill>
          <a:blip r:embed="rId3"/>
          <a:stretch>
            <a:fillRect/>
          </a:stretch>
        </p:blipFill>
        <p:spPr>
          <a:xfrm>
            <a:off x="609600" y="1536588"/>
            <a:ext cx="8890000" cy="5486400"/>
          </a:xfrm>
          <a:prstGeom prst="rect">
            <a:avLst/>
          </a:prstGeom>
          <a:effectLst>
            <a:outerShdw blurRad="50800" dist="38100" dir="5400000" algn="t" rotWithShape="0">
              <a:prstClr val="black">
                <a:alpha val="40000"/>
              </a:prstClr>
            </a:outerShdw>
          </a:effectLst>
        </p:spPr>
      </p:pic>
      <p:pic>
        <p:nvPicPr>
          <p:cNvPr id="9" name="Picture 8">
            <a:extLst>
              <a:ext uri="{FF2B5EF4-FFF2-40B4-BE49-F238E27FC236}">
                <a16:creationId xmlns:a16="http://schemas.microsoft.com/office/drawing/2014/main" id="{8F4ADBBA-2CD8-9741-940B-10E8FF3384AB}"/>
              </a:ext>
            </a:extLst>
          </p:cNvPr>
          <p:cNvPicPr>
            <a:picLocks noChangeAspect="1"/>
          </p:cNvPicPr>
          <p:nvPr/>
        </p:nvPicPr>
        <p:blipFill rotWithShape="1">
          <a:blip r:embed="rId4">
            <a:extLst>
              <a:ext uri="{28A0092B-C50C-407E-A947-70E740481C1C}">
                <a14:useLocalDpi xmlns:a14="http://schemas.microsoft.com/office/drawing/2010/main" val="0"/>
              </a:ext>
            </a:extLst>
          </a:blip>
          <a:srcRect r="28058"/>
          <a:stretch/>
        </p:blipFill>
        <p:spPr>
          <a:xfrm>
            <a:off x="12185962" y="331682"/>
            <a:ext cx="1796738" cy="3064574"/>
          </a:xfrm>
          <a:prstGeom prst="rect">
            <a:avLst/>
          </a:prstGeom>
        </p:spPr>
      </p:pic>
      <p:sp>
        <p:nvSpPr>
          <p:cNvPr id="11" name="Rectangle 10">
            <a:extLst>
              <a:ext uri="{FF2B5EF4-FFF2-40B4-BE49-F238E27FC236}">
                <a16:creationId xmlns:a16="http://schemas.microsoft.com/office/drawing/2014/main" id="{D6113131-39B5-0E46-8610-F70D91F4695E}"/>
              </a:ext>
            </a:extLst>
          </p:cNvPr>
          <p:cNvSpPr/>
          <p:nvPr/>
        </p:nvSpPr>
        <p:spPr>
          <a:xfrm>
            <a:off x="10120775" y="808839"/>
            <a:ext cx="1524000" cy="2308324"/>
          </a:xfrm>
          <a:prstGeom prst="rect">
            <a:avLst/>
          </a:prstGeom>
        </p:spPr>
        <p:txBody>
          <a:bodyPr wrap="square">
            <a:spAutoFit/>
          </a:bodyPr>
          <a:lstStyle/>
          <a:p>
            <a:pPr algn="ctr"/>
            <a:r>
              <a:rPr lang="en-US" dirty="0">
                <a:latin typeface="Arial" panose="020B0604020202020204" pitchFamily="34" charset="0"/>
                <a:ea typeface="Times New Roman" panose="02020603050405020304" pitchFamily="18" charset="0"/>
              </a:rPr>
              <a:t>Top 10 states has most breweries with CO (Colorado) leading the pack</a:t>
            </a:r>
            <a:endParaRPr lang="en-US" dirty="0"/>
          </a:p>
        </p:txBody>
      </p:sp>
      <p:pic>
        <p:nvPicPr>
          <p:cNvPr id="15361" name="Picture 1" descr="page1image475637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9800" y="3619388"/>
            <a:ext cx="4152900" cy="340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821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152400" y="152400"/>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smtClean="0">
                <a:solidFill>
                  <a:schemeClr val="tx2"/>
                </a:solidFill>
                <a:latin typeface="TT Norms Medium" panose="02000803030000020003" pitchFamily="50" charset="0"/>
              </a:rPr>
              <a:t>Missing Values in the Dataset</a:t>
            </a:r>
            <a:endParaRPr lang="en-US" b="1" dirty="0">
              <a:solidFill>
                <a:schemeClr val="tx2"/>
              </a:solidFill>
              <a:latin typeface="TT Norms Medium" panose="02000803030000020003" pitchFamily="50" charset="0"/>
            </a:endParaRPr>
          </a:p>
        </p:txBody>
      </p:sp>
      <p:sp>
        <p:nvSpPr>
          <p:cNvPr id="2" name="Rectangle 1">
            <a:extLst>
              <a:ext uri="{FF2B5EF4-FFF2-40B4-BE49-F238E27FC236}">
                <a16:creationId xmlns:a16="http://schemas.microsoft.com/office/drawing/2014/main" id="{E70C53B3-4307-9C44-A8FC-A77B1786BBA1}"/>
              </a:ext>
            </a:extLst>
          </p:cNvPr>
          <p:cNvSpPr/>
          <p:nvPr/>
        </p:nvSpPr>
        <p:spPr>
          <a:xfrm>
            <a:off x="152401" y="808838"/>
            <a:ext cx="13563600" cy="3693319"/>
          </a:xfrm>
          <a:prstGeom prst="rect">
            <a:avLst/>
          </a:prstGeom>
        </p:spPr>
        <p:txBody>
          <a:bodyPr wrap="square">
            <a:spAutoFit/>
          </a:bodyPr>
          <a:lstStyle/>
          <a:p>
            <a:r>
              <a:rPr lang="en-US" dirty="0" smtClean="0">
                <a:latin typeface="Arial" panose="020B0604020202020204" pitchFamily="34" charset="0"/>
              </a:rPr>
              <a:t>The original beer dataset had 2410 listed beers.</a:t>
            </a:r>
          </a:p>
          <a:p>
            <a:endParaRPr lang="en-US" dirty="0">
              <a:latin typeface="Arial" panose="020B0604020202020204" pitchFamily="34" charset="0"/>
            </a:endParaRPr>
          </a:p>
          <a:p>
            <a:r>
              <a:rPr lang="en-US" dirty="0" smtClean="0">
                <a:latin typeface="Arial" panose="020B0604020202020204" pitchFamily="34" charset="0"/>
              </a:rPr>
              <a:t>Upon further inspection, the team recognized that the data had duplicate information.  Identically named beers with only a beer ID variation were included it the original dataset.  The team removed any instance where only the beer ID in the related observations was different.</a:t>
            </a:r>
          </a:p>
          <a:p>
            <a:endParaRPr lang="en-US" dirty="0">
              <a:latin typeface="Arial" panose="020B0604020202020204" pitchFamily="34" charset="0"/>
            </a:endParaRPr>
          </a:p>
          <a:p>
            <a:r>
              <a:rPr lang="en-US" dirty="0" smtClean="0">
                <a:latin typeface="Arial" panose="020B0604020202020204" pitchFamily="34" charset="0"/>
              </a:rPr>
              <a:t>We then discovered that the same beer also existed in multiple Ounce designations.  Because we knew that we were evaluating ABV, IBU and their correlation, we removed any beer listed more than once to remove that bias in the dataset.    </a:t>
            </a:r>
          </a:p>
          <a:p>
            <a:endParaRPr lang="en-US" dirty="0">
              <a:latin typeface="Arial" panose="020B0604020202020204" pitchFamily="34" charset="0"/>
            </a:endParaRPr>
          </a:p>
          <a:p>
            <a:r>
              <a:rPr lang="en-US" dirty="0" smtClean="0">
                <a:latin typeface="Arial" panose="020B0604020202020204" pitchFamily="34" charset="0"/>
              </a:rPr>
              <a:t>Finally, we had missing values in ABV and IBU.  We simply removed those observations as well since we understood that we needed both variables for each observation to make the comparison.</a:t>
            </a:r>
          </a:p>
          <a:p>
            <a:endParaRPr lang="en-US" dirty="0">
              <a:latin typeface="Arial" panose="020B0604020202020204" pitchFamily="34" charset="0"/>
            </a:endParaRPr>
          </a:p>
          <a:p>
            <a:r>
              <a:rPr lang="en-US" dirty="0" smtClean="0">
                <a:latin typeface="Arial" panose="020B0604020202020204" pitchFamily="34" charset="0"/>
              </a:rPr>
              <a:t>Our final dataset consisted of 1341 observations</a:t>
            </a:r>
          </a:p>
        </p:txBody>
      </p:sp>
      <p:pic>
        <p:nvPicPr>
          <p:cNvPr id="5" name="Picture 4"/>
          <p:cNvPicPr>
            <a:picLocks noChangeAspect="1"/>
          </p:cNvPicPr>
          <p:nvPr/>
        </p:nvPicPr>
        <p:blipFill>
          <a:blip r:embed="rId3"/>
          <a:stretch>
            <a:fillRect/>
          </a:stretch>
        </p:blipFill>
        <p:spPr>
          <a:xfrm>
            <a:off x="304800" y="5029200"/>
            <a:ext cx="9086850" cy="1762125"/>
          </a:xfrm>
          <a:prstGeom prst="rect">
            <a:avLst/>
          </a:prstGeom>
        </p:spPr>
      </p:pic>
    </p:spTree>
    <p:extLst>
      <p:ext uri="{BB962C8B-B14F-4D97-AF65-F5344CB8AC3E}">
        <p14:creationId xmlns:p14="http://schemas.microsoft.com/office/powerpoint/2010/main" val="32710341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4811" y="-97388"/>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134811" y="-137427"/>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Understanding the trend of Alcohol by Volume</a:t>
            </a:r>
          </a:p>
        </p:txBody>
      </p:sp>
      <p:sp>
        <p:nvSpPr>
          <p:cNvPr id="2" name="Rectangle 1">
            <a:extLst>
              <a:ext uri="{FF2B5EF4-FFF2-40B4-BE49-F238E27FC236}">
                <a16:creationId xmlns:a16="http://schemas.microsoft.com/office/drawing/2014/main" id="{F4F65E84-5684-E04E-82E0-36DEA4576244}"/>
              </a:ext>
            </a:extLst>
          </p:cNvPr>
          <p:cNvSpPr/>
          <p:nvPr/>
        </p:nvSpPr>
        <p:spPr>
          <a:xfrm>
            <a:off x="-12492" y="764386"/>
            <a:ext cx="12649200" cy="646331"/>
          </a:xfrm>
          <a:prstGeom prst="rect">
            <a:avLst/>
          </a:prstGeom>
        </p:spPr>
        <p:txBody>
          <a:bodyPr wrap="square">
            <a:spAutoFit/>
          </a:bodyPr>
          <a:lstStyle/>
          <a:p>
            <a:pPr marL="28575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Median alcohol by volume is fairly consistent between 5% &amp; 6.3</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unless you are in </a:t>
            </a:r>
            <a:r>
              <a:rPr lang="en-US" dirty="0" smtClean="0">
                <a:latin typeface="Calibri" panose="020F0502020204030204" pitchFamily="34" charset="0"/>
                <a:ea typeface="Calibri" panose="020F0502020204030204" pitchFamily="34" charset="0"/>
                <a:cs typeface="Times New Roman" panose="02020603050405020304" pitchFamily="18" charset="0"/>
              </a:rPr>
              <a:t>Utah or New Jersey</a:t>
            </a:r>
          </a:p>
          <a:p>
            <a:pPr marL="285750" marR="0">
              <a:spcBef>
                <a:spcPts val="0"/>
              </a:spcBef>
              <a:spcAft>
                <a:spcPts val="0"/>
              </a:spcAft>
            </a:pPr>
            <a:r>
              <a:rPr lang="en-US" dirty="0" smtClean="0">
                <a:latin typeface="Calibri" panose="020F0502020204030204" pitchFamily="34" charset="0"/>
                <a:ea typeface="Calibri" panose="020F0502020204030204" pitchFamily="34" charset="0"/>
                <a:cs typeface="Times New Roman" panose="02020603050405020304" pitchFamily="18" charset="0"/>
              </a:rPr>
              <a:t>The highest single ABV hails from Boulder, Colorado at 12.8% ABV</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8034900" y="1600200"/>
            <a:ext cx="6443100" cy="4522671"/>
          </a:xfrm>
          <a:prstGeom prst="rect">
            <a:avLst/>
          </a:prstGeom>
        </p:spPr>
      </p:pic>
      <p:pic>
        <p:nvPicPr>
          <p:cNvPr id="7" name="Picture 6"/>
          <p:cNvPicPr>
            <a:picLocks noChangeAspect="1"/>
          </p:cNvPicPr>
          <p:nvPr/>
        </p:nvPicPr>
        <p:blipFill rotWithShape="1">
          <a:blip r:embed="rId4"/>
          <a:srcRect t="4668" b="11293"/>
          <a:stretch/>
        </p:blipFill>
        <p:spPr>
          <a:xfrm>
            <a:off x="93160" y="6615345"/>
            <a:ext cx="14241401" cy="369332"/>
          </a:xfrm>
          <a:prstGeom prst="rect">
            <a:avLst/>
          </a:prstGeom>
        </p:spPr>
      </p:pic>
      <p:pic>
        <p:nvPicPr>
          <p:cNvPr id="6" name="Picture 5"/>
          <p:cNvPicPr>
            <a:picLocks noChangeAspect="1"/>
          </p:cNvPicPr>
          <p:nvPr/>
        </p:nvPicPr>
        <p:blipFill>
          <a:blip r:embed="rId5"/>
          <a:stretch>
            <a:fillRect/>
          </a:stretch>
        </p:blipFill>
        <p:spPr>
          <a:xfrm>
            <a:off x="20515" y="1600200"/>
            <a:ext cx="7828085" cy="4522671"/>
          </a:xfrm>
          <a:prstGeom prst="rect">
            <a:avLst/>
          </a:prstGeom>
        </p:spPr>
      </p:pic>
    </p:spTree>
    <p:extLst>
      <p:ext uri="{BB962C8B-B14F-4D97-AF65-F5344CB8AC3E}">
        <p14:creationId xmlns:p14="http://schemas.microsoft.com/office/powerpoint/2010/main" val="8342997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4724" y="-3810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134811" y="-203477"/>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Understanding the Trend of International Bitterness Units</a:t>
            </a:r>
          </a:p>
        </p:txBody>
      </p:sp>
      <p:sp>
        <p:nvSpPr>
          <p:cNvPr id="2" name="Rectangle 1">
            <a:extLst>
              <a:ext uri="{FF2B5EF4-FFF2-40B4-BE49-F238E27FC236}">
                <a16:creationId xmlns:a16="http://schemas.microsoft.com/office/drawing/2014/main" id="{F4F65E84-5684-E04E-82E0-36DEA4576244}"/>
              </a:ext>
            </a:extLst>
          </p:cNvPr>
          <p:cNvSpPr/>
          <p:nvPr/>
        </p:nvSpPr>
        <p:spPr>
          <a:xfrm>
            <a:off x="0" y="432607"/>
            <a:ext cx="12649200" cy="923330"/>
          </a:xfrm>
          <a:prstGeom prst="rect">
            <a:avLst/>
          </a:prstGeom>
        </p:spPr>
        <p:txBody>
          <a:bodyPr wrap="square">
            <a:spAutoFit/>
          </a:bodyPr>
          <a:lstStyle/>
          <a:p>
            <a:pPr marL="285750" marR="0">
              <a:spcBef>
                <a:spcPts val="0"/>
              </a:spcBef>
              <a:spcAft>
                <a:spcPts val="0"/>
              </a:spcAft>
            </a:pPr>
            <a:r>
              <a:rPr lang="en-US" dirty="0">
                <a:latin typeface="Arial" panose="020B0604020202020204" pitchFamily="34" charset="0"/>
                <a:ea typeface="Times New Roman" panose="02020603050405020304" pitchFamily="18" charset="0"/>
                <a:cs typeface="Times New Roman" panose="02020603050405020304" pitchFamily="18" charset="0"/>
              </a:rPr>
              <a:t>Median IBU is much more disparate</a:t>
            </a:r>
          </a:p>
          <a:p>
            <a:pPr marL="285750" marR="0">
              <a:spcBef>
                <a:spcPts val="0"/>
              </a:spcBef>
              <a:spcAft>
                <a:spcPts val="0"/>
              </a:spcAft>
            </a:pPr>
            <a:r>
              <a:rPr lang="en-US" dirty="0">
                <a:latin typeface="Arial" panose="020B0604020202020204" pitchFamily="34" charset="0"/>
                <a:ea typeface="Calibri" panose="020F0502020204030204" pitchFamily="34" charset="0"/>
                <a:cs typeface="Times New Roman" panose="02020603050405020304" pitchFamily="18" charset="0"/>
              </a:rPr>
              <a:t>Median value ranges from just under 20 to just over </a:t>
            </a:r>
            <a:r>
              <a:rPr lang="en-US" dirty="0" smtClean="0">
                <a:latin typeface="Arial" panose="020B0604020202020204" pitchFamily="34" charset="0"/>
                <a:ea typeface="Calibri" panose="020F0502020204030204" pitchFamily="34" charset="0"/>
                <a:cs typeface="Times New Roman" panose="02020603050405020304" pitchFamily="18" charset="0"/>
              </a:rPr>
              <a:t>60</a:t>
            </a:r>
          </a:p>
          <a:p>
            <a:pPr marL="285750" marR="0">
              <a:spcBef>
                <a:spcPts val="0"/>
              </a:spcBef>
              <a:spcAft>
                <a:spcPts val="0"/>
              </a:spcAft>
            </a:pPr>
            <a:r>
              <a:rPr lang="en-US" dirty="0" smtClean="0">
                <a:latin typeface="Arial" panose="020B0604020202020204" pitchFamily="34" charset="0"/>
                <a:ea typeface="Calibri" panose="020F0502020204030204" pitchFamily="34" charset="0"/>
                <a:cs typeface="Times New Roman" panose="02020603050405020304" pitchFamily="18" charset="0"/>
              </a:rPr>
              <a:t>The most bitter beer comes out of Astoria Oregon at an IBU score of 138</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2362200" y="6633157"/>
            <a:ext cx="10391775" cy="323850"/>
          </a:xfrm>
          <a:prstGeom prst="rect">
            <a:avLst/>
          </a:prstGeom>
        </p:spPr>
      </p:pic>
      <p:pic>
        <p:nvPicPr>
          <p:cNvPr id="6" name="Picture 5"/>
          <p:cNvPicPr>
            <a:picLocks noChangeAspect="1"/>
          </p:cNvPicPr>
          <p:nvPr/>
        </p:nvPicPr>
        <p:blipFill rotWithShape="1">
          <a:blip r:embed="rId4"/>
          <a:srcRect r="12084"/>
          <a:stretch/>
        </p:blipFill>
        <p:spPr>
          <a:xfrm>
            <a:off x="8149674" y="1569019"/>
            <a:ext cx="6335551" cy="4561566"/>
          </a:xfrm>
          <a:prstGeom prst="rect">
            <a:avLst/>
          </a:prstGeom>
        </p:spPr>
      </p:pic>
      <p:pic>
        <p:nvPicPr>
          <p:cNvPr id="3" name="Picture 2"/>
          <p:cNvPicPr>
            <a:picLocks noChangeAspect="1"/>
          </p:cNvPicPr>
          <p:nvPr/>
        </p:nvPicPr>
        <p:blipFill>
          <a:blip r:embed="rId5"/>
          <a:stretch>
            <a:fillRect/>
          </a:stretch>
        </p:blipFill>
        <p:spPr>
          <a:xfrm>
            <a:off x="-46447" y="1486728"/>
            <a:ext cx="8112077" cy="4609272"/>
          </a:xfrm>
          <a:prstGeom prst="rect">
            <a:avLst/>
          </a:prstGeom>
        </p:spPr>
      </p:pic>
    </p:spTree>
    <p:extLst>
      <p:ext uri="{BB962C8B-B14F-4D97-AF65-F5344CB8AC3E}">
        <p14:creationId xmlns:p14="http://schemas.microsoft.com/office/powerpoint/2010/main" val="10611151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362" y="37605"/>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6719" y="37605"/>
            <a:ext cx="12393881"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Analyzing Summary statistics and distribution of ABV variable</a:t>
            </a:r>
          </a:p>
        </p:txBody>
      </p:sp>
      <p:sp>
        <p:nvSpPr>
          <p:cNvPr id="5" name="Rectangle 4">
            <a:extLst>
              <a:ext uri="{FF2B5EF4-FFF2-40B4-BE49-F238E27FC236}">
                <a16:creationId xmlns:a16="http://schemas.microsoft.com/office/drawing/2014/main" id="{835714B1-3580-3149-88B1-C708E7034209}"/>
              </a:ext>
            </a:extLst>
          </p:cNvPr>
          <p:cNvSpPr/>
          <p:nvPr/>
        </p:nvSpPr>
        <p:spPr>
          <a:xfrm>
            <a:off x="381000" y="1143000"/>
            <a:ext cx="13411200" cy="5539978"/>
          </a:xfrm>
          <a:prstGeom prst="rect">
            <a:avLst/>
          </a:prstGeom>
        </p:spPr>
        <p:txBody>
          <a:bodyPr wrap="square">
            <a:spAutoFit/>
          </a:bodyPr>
          <a:lstStyle/>
          <a:p>
            <a:endParaRPr lang="en-US" dirty="0"/>
          </a:p>
          <a:p>
            <a:r>
              <a:rPr lang="en-US" sz="2800" dirty="0"/>
              <a:t>#   Min. 1st Qu.  Median    Mean 3rd Qu.    Max. </a:t>
            </a:r>
          </a:p>
          <a:p>
            <a:r>
              <a:rPr lang="en-US" sz="2800" dirty="0"/>
              <a:t># 0.02700 0.05000 0.05700 0.05991 0.06800 0.12500 </a:t>
            </a:r>
          </a:p>
          <a:p>
            <a:endParaRPr lang="en-US" sz="2800" dirty="0"/>
          </a:p>
          <a:p>
            <a:pPr marL="457200" indent="-457200">
              <a:buFont typeface="Arial" panose="020B0604020202020204" pitchFamily="34" charset="0"/>
              <a:buChar char="•"/>
            </a:pPr>
            <a:r>
              <a:rPr lang="en-US" sz="2800" dirty="0"/>
              <a:t>From the summary statistics, it can be inferred that the ABV of our craft beers dataset follows a normal distribution because the median and the mean values are very close.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There is a slight right skew to the data. Also from the Median  One thing to note is that 75% of all the beers have a 5% ABV or more. However, the interquartile distance is only 1.8% suggesting that 50% of the data is bounded between 5% and 6.8% ABV.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It is also important to remember that missing values are not included in the summary statistics, and there's a possibility that this representation may not be accurate.</a:t>
            </a:r>
          </a:p>
        </p:txBody>
      </p:sp>
    </p:spTree>
    <p:extLst>
      <p:ext uri="{BB962C8B-B14F-4D97-AF65-F5344CB8AC3E}">
        <p14:creationId xmlns:p14="http://schemas.microsoft.com/office/powerpoint/2010/main" val="4286846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6719" y="37605"/>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Further Dive into ABV and its influence</a:t>
            </a:r>
          </a:p>
        </p:txBody>
      </p:sp>
      <p:sp>
        <p:nvSpPr>
          <p:cNvPr id="8" name="Rectangle 7">
            <a:extLst>
              <a:ext uri="{FF2B5EF4-FFF2-40B4-BE49-F238E27FC236}">
                <a16:creationId xmlns:a16="http://schemas.microsoft.com/office/drawing/2014/main" id="{0C6D7A31-0F9B-D648-A7D4-965C14FC3D73}"/>
              </a:ext>
            </a:extLst>
          </p:cNvPr>
          <p:cNvSpPr/>
          <p:nvPr/>
        </p:nvSpPr>
        <p:spPr>
          <a:xfrm>
            <a:off x="36244" y="990600"/>
            <a:ext cx="4535950" cy="5632311"/>
          </a:xfrm>
          <a:prstGeom prst="rect">
            <a:avLst/>
          </a:prstGeom>
        </p:spPr>
        <p:txBody>
          <a:bodyPr wrap="square">
            <a:spAutoFit/>
          </a:bodyPr>
          <a:lstStyle/>
          <a:p>
            <a:r>
              <a:rPr lang="en-US" dirty="0"/>
              <a:t>The scatterplot provides visual evidence for a </a:t>
            </a:r>
            <a:r>
              <a:rPr lang="en-US" dirty="0" smtClean="0"/>
              <a:t>moderate </a:t>
            </a:r>
            <a:r>
              <a:rPr lang="en-US" dirty="0"/>
              <a:t>positive linear relationship between the alcohol content and the IBU values (R-Squared </a:t>
            </a:r>
            <a:r>
              <a:rPr lang="en-US" dirty="0" smtClean="0"/>
              <a:t>0.6655), </a:t>
            </a:r>
            <a:r>
              <a:rPr lang="en-US" dirty="0"/>
              <a:t>meaning that </a:t>
            </a:r>
            <a:r>
              <a:rPr lang="en-US" dirty="0" smtClean="0"/>
              <a:t>66.55% </a:t>
            </a:r>
            <a:r>
              <a:rPr lang="en-US" dirty="0"/>
              <a:t>of the variation in the IBU of craft beers is explained by the Alcohol By Volume </a:t>
            </a:r>
            <a:r>
              <a:rPr lang="en-US" dirty="0" smtClean="0"/>
              <a:t>variable .</a:t>
            </a:r>
            <a:endParaRPr lang="en-US" dirty="0"/>
          </a:p>
          <a:p>
            <a:endParaRPr lang="en-US" dirty="0"/>
          </a:p>
          <a:p>
            <a:r>
              <a:rPr lang="en-US" dirty="0"/>
              <a:t>This means that there are numerous other factors that may affect the IBU but are not accounted for in this linear regression. A simple way to define this relationship is that for every </a:t>
            </a:r>
            <a:r>
              <a:rPr lang="en-US" dirty="0" smtClean="0"/>
              <a:t>10 point </a:t>
            </a:r>
            <a:r>
              <a:rPr lang="en-US" dirty="0"/>
              <a:t>increase in the </a:t>
            </a:r>
            <a:r>
              <a:rPr lang="en-US" dirty="0" smtClean="0"/>
              <a:t>IBU </a:t>
            </a:r>
            <a:r>
              <a:rPr lang="en-US" dirty="0"/>
              <a:t>value, there is an increase of </a:t>
            </a:r>
            <a:r>
              <a:rPr lang="en-US" dirty="0" smtClean="0"/>
              <a:t>.34%</a:t>
            </a:r>
            <a:r>
              <a:rPr lang="en-US" dirty="0" smtClean="0"/>
              <a:t> </a:t>
            </a:r>
            <a:r>
              <a:rPr lang="en-US" dirty="0"/>
              <a:t>units in the </a:t>
            </a:r>
            <a:r>
              <a:rPr lang="en-US" dirty="0" smtClean="0"/>
              <a:t>ABV value </a:t>
            </a:r>
            <a:r>
              <a:rPr lang="en-US" dirty="0"/>
              <a:t>(</a:t>
            </a:r>
            <a:r>
              <a:rPr lang="en-US" dirty="0" err="1"/>
              <a:t>pvalue</a:t>
            </a:r>
            <a:r>
              <a:rPr lang="en-US" dirty="0"/>
              <a:t> &lt; 0.001).</a:t>
            </a:r>
          </a:p>
          <a:p>
            <a:endParaRPr lang="en-US" dirty="0"/>
          </a:p>
          <a:p>
            <a:endParaRPr lang="en-US" dirty="0"/>
          </a:p>
          <a:p>
            <a:r>
              <a:rPr lang="en-US" dirty="0"/>
              <a:t>Also to keep in mind for this regression analysis that 40% of the IBU data is missing. This could be strongly influencing the regression coefficients.</a:t>
            </a:r>
          </a:p>
        </p:txBody>
      </p:sp>
      <p:pic>
        <p:nvPicPr>
          <p:cNvPr id="2" name="Picture 1"/>
          <p:cNvPicPr>
            <a:picLocks noChangeAspect="1"/>
          </p:cNvPicPr>
          <p:nvPr/>
        </p:nvPicPr>
        <p:blipFill>
          <a:blip r:embed="rId3"/>
          <a:stretch>
            <a:fillRect/>
          </a:stretch>
        </p:blipFill>
        <p:spPr>
          <a:xfrm>
            <a:off x="5029200" y="990600"/>
            <a:ext cx="8769324" cy="5867400"/>
          </a:xfrm>
          <a:prstGeom prst="rect">
            <a:avLst/>
          </a:prstGeom>
        </p:spPr>
      </p:pic>
    </p:spTree>
    <p:extLst>
      <p:ext uri="{BB962C8B-B14F-4D97-AF65-F5344CB8AC3E}">
        <p14:creationId xmlns:p14="http://schemas.microsoft.com/office/powerpoint/2010/main" val="37405498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6719" y="37605"/>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Understanding the types of beers</a:t>
            </a:r>
          </a:p>
        </p:txBody>
      </p:sp>
      <p:sp>
        <p:nvSpPr>
          <p:cNvPr id="5" name="Rectangle 4">
            <a:extLst>
              <a:ext uri="{FF2B5EF4-FFF2-40B4-BE49-F238E27FC236}">
                <a16:creationId xmlns:a16="http://schemas.microsoft.com/office/drawing/2014/main" id="{D2AA725A-2C82-EA42-9C2B-9870BCE6F4C9}"/>
              </a:ext>
            </a:extLst>
          </p:cNvPr>
          <p:cNvSpPr/>
          <p:nvPr/>
        </p:nvSpPr>
        <p:spPr>
          <a:xfrm>
            <a:off x="26719" y="657342"/>
            <a:ext cx="14298881" cy="369332"/>
          </a:xfrm>
          <a:prstGeom prst="rect">
            <a:avLst/>
          </a:prstGeom>
        </p:spPr>
        <p:txBody>
          <a:bodyPr wrap="square">
            <a:spAutoFit/>
          </a:bodyPr>
          <a:lstStyle/>
          <a:p>
            <a:pPr marL="285750" marR="0">
              <a:spcBef>
                <a:spcPts val="0"/>
              </a:spcBef>
              <a:spcAft>
                <a:spcPts val="0"/>
              </a:spcAft>
            </a:pPr>
            <a:r>
              <a:rPr lang="en-US" dirty="0">
                <a:latin typeface="Arial" panose="020B0604020202020204" pitchFamily="34" charset="0"/>
                <a:ea typeface="Calibri" panose="020F0502020204030204" pitchFamily="34" charset="0"/>
                <a:cs typeface="Times New Roman" panose="02020603050405020304" pitchFamily="18" charset="0"/>
              </a:rPr>
              <a:t>Relationally, IBU and ABV matter to each other when determining the type of beer you plan to produce (IPA vs standard Ales)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D3089D8B-C527-A84A-BCBB-DB96868ECF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199" y="1752600"/>
            <a:ext cx="3357757" cy="4315611"/>
          </a:xfrm>
          <a:prstGeom prst="rect">
            <a:avLst/>
          </a:prstGeom>
          <a:effectLst>
            <a:outerShdw blurRad="50800" dist="38100" dir="5400000" algn="t" rotWithShape="0">
              <a:prstClr val="black">
                <a:alpha val="40000"/>
              </a:prstClr>
            </a:outerShdw>
          </a:effectLst>
        </p:spPr>
      </p:pic>
      <p:sp>
        <p:nvSpPr>
          <p:cNvPr id="12" name="Rectangle 11">
            <a:extLst>
              <a:ext uri="{FF2B5EF4-FFF2-40B4-BE49-F238E27FC236}">
                <a16:creationId xmlns:a16="http://schemas.microsoft.com/office/drawing/2014/main" id="{569B9836-36CF-024E-A378-023F02E290D0}"/>
              </a:ext>
            </a:extLst>
          </p:cNvPr>
          <p:cNvSpPr/>
          <p:nvPr/>
        </p:nvSpPr>
        <p:spPr>
          <a:xfrm>
            <a:off x="1371600" y="6501622"/>
            <a:ext cx="10908175" cy="646331"/>
          </a:xfrm>
          <a:prstGeom prst="rect">
            <a:avLst/>
          </a:prstGeom>
        </p:spPr>
        <p:txBody>
          <a:bodyPr wrap="square">
            <a:spAutoFit/>
          </a:bodyPr>
          <a:lstStyle/>
          <a:p>
            <a:pPr marL="285750" marR="0" algn="ctr">
              <a:spcBef>
                <a:spcPts val="0"/>
              </a:spcBef>
              <a:spcAft>
                <a:spcPts val="0"/>
              </a:spcAft>
            </a:pPr>
            <a:r>
              <a:rPr lang="en-US" dirty="0">
                <a:solidFill>
                  <a:srgbClr val="022FAE"/>
                </a:solidFill>
                <a:latin typeface="Arial" panose="020B0604020202020204" pitchFamily="34" charset="0"/>
                <a:ea typeface="Times New Roman" panose="02020603050405020304" pitchFamily="18" charset="0"/>
                <a:cs typeface="Times New Roman" panose="02020603050405020304" pitchFamily="18" charset="0"/>
              </a:rPr>
              <a:t>Analysis using KNN classification model provided 89% accuracy, it also suggest ~K=5 provides best Mean Accuracy </a:t>
            </a:r>
            <a:endParaRPr lang="en-US" dirty="0">
              <a:solidFill>
                <a:srgbClr val="022FAE"/>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4"/>
          <a:stretch>
            <a:fillRect/>
          </a:stretch>
        </p:blipFill>
        <p:spPr>
          <a:xfrm>
            <a:off x="381000" y="1759135"/>
            <a:ext cx="6486525" cy="4010025"/>
          </a:xfrm>
          <a:prstGeom prst="rect">
            <a:avLst/>
          </a:prstGeom>
        </p:spPr>
      </p:pic>
    </p:spTree>
    <p:extLst>
      <p:ext uri="{BB962C8B-B14F-4D97-AF65-F5344CB8AC3E}">
        <p14:creationId xmlns:p14="http://schemas.microsoft.com/office/powerpoint/2010/main" val="38401446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563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_Office Theme">
  <a:themeElements>
    <a:clrScheme name="PEP SMM">
      <a:dk1>
        <a:sysClr val="windowText" lastClr="000000"/>
      </a:dk1>
      <a:lt1>
        <a:sysClr val="window" lastClr="FFFFFF"/>
      </a:lt1>
      <a:dk2>
        <a:srgbClr val="0070C0"/>
      </a:dk2>
      <a:lt2>
        <a:srgbClr val="EEECE1"/>
      </a:lt2>
      <a:accent1>
        <a:srgbClr val="009ADA"/>
      </a:accent1>
      <a:accent2>
        <a:srgbClr val="ED1B2E"/>
      </a:accent2>
      <a:accent3>
        <a:srgbClr val="009E58"/>
      </a:accent3>
      <a:accent4>
        <a:srgbClr val="800080"/>
      </a:accent4>
      <a:accent5>
        <a:srgbClr val="4BACC6"/>
      </a:accent5>
      <a:accent6>
        <a:srgbClr val="F47937"/>
      </a:accent6>
      <a:hlink>
        <a:srgbClr val="00529C"/>
      </a:hlink>
      <a:folHlink>
        <a:srgbClr val="A6A6A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6_Office Theme">
  <a:themeElements>
    <a:clrScheme name="PEP SMM">
      <a:dk1>
        <a:sysClr val="windowText" lastClr="000000"/>
      </a:dk1>
      <a:lt1>
        <a:sysClr val="window" lastClr="FFFFFF"/>
      </a:lt1>
      <a:dk2>
        <a:srgbClr val="0070C0"/>
      </a:dk2>
      <a:lt2>
        <a:srgbClr val="EEECE1"/>
      </a:lt2>
      <a:accent1>
        <a:srgbClr val="009ADA"/>
      </a:accent1>
      <a:accent2>
        <a:srgbClr val="ED1B2E"/>
      </a:accent2>
      <a:accent3>
        <a:srgbClr val="009E58"/>
      </a:accent3>
      <a:accent4>
        <a:srgbClr val="800080"/>
      </a:accent4>
      <a:accent5>
        <a:srgbClr val="4BACC6"/>
      </a:accent5>
      <a:accent6>
        <a:srgbClr val="F47937"/>
      </a:accent6>
      <a:hlink>
        <a:srgbClr val="00529C"/>
      </a:hlink>
      <a:folHlink>
        <a:srgbClr val="A6A6A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C3913B1581D54C9410D0EC70B11A58" ma:contentTypeVersion="4" ma:contentTypeDescription="Create a new document." ma:contentTypeScope="" ma:versionID="7ab1cffbad67e40ccdbe5ccda3e4d320">
  <xsd:schema xmlns:xsd="http://www.w3.org/2001/XMLSchema" xmlns:xs="http://www.w3.org/2001/XMLSchema" xmlns:p="http://schemas.microsoft.com/office/2006/metadata/properties" xmlns:ns2="d616e106-2678-4e16-b854-06ecce29a4df" targetNamespace="http://schemas.microsoft.com/office/2006/metadata/properties" ma:root="true" ma:fieldsID="036e3a89013d9b46166b21bf8426de54" ns2:_="">
    <xsd:import namespace="d616e106-2678-4e16-b854-06ecce29a4d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16e106-2678-4e16-b854-06ecce29a4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A78C7-8CFA-43B5-AFF8-65B0950FE1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16e106-2678-4e16-b854-06ecce29a4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7714A3B-FB11-4D3C-87BD-CBBC462A4A87}">
  <ds:schemaRefs>
    <ds:schemaRef ds:uri="http://purl.org/dc/dcmitype/"/>
    <ds:schemaRef ds:uri="http://schemas.microsoft.com/office/infopath/2007/PartnerControls"/>
    <ds:schemaRef ds:uri="http://schemas.microsoft.com/office/2006/documentManagement/types"/>
    <ds:schemaRef ds:uri="http://schemas.microsoft.com/office/2006/metadata/properties"/>
    <ds:schemaRef ds:uri="d616e106-2678-4e16-b854-06ecce29a4df"/>
    <ds:schemaRef ds:uri="http://purl.org/dc/terms/"/>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D618B310-6F39-435F-8528-ADDFCB96585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22192</TotalTime>
  <Words>775</Words>
  <Application>Microsoft Office PowerPoint</Application>
  <PresentationFormat>Custom</PresentationFormat>
  <Paragraphs>66</Paragraphs>
  <Slides>11</Slides>
  <Notes>2</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11</vt:i4>
      </vt:variant>
    </vt:vector>
  </HeadingPairs>
  <TitlesOfParts>
    <vt:vector size="20" baseType="lpstr">
      <vt:lpstr>Arial</vt:lpstr>
      <vt:lpstr>Calibri</vt:lpstr>
      <vt:lpstr>Roboto</vt:lpstr>
      <vt:lpstr>Times New Roman</vt:lpstr>
      <vt:lpstr>TT Norms Medium</vt:lpstr>
      <vt:lpstr>Office Theme</vt:lpstr>
      <vt:lpstr>5_Office Theme</vt:lpstr>
      <vt:lpstr>6_Office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Automation CoE</dc:title>
  <dc:creator>Otter, Chris {PEP}</dc:creator>
  <cp:lastModifiedBy>Sabrina Purvis</cp:lastModifiedBy>
  <cp:revision>1246</cp:revision>
  <cp:lastPrinted>2019-12-18T04:25:45Z</cp:lastPrinted>
  <dcterms:created xsi:type="dcterms:W3CDTF">2019-04-26T19:26:35Z</dcterms:created>
  <dcterms:modified xsi:type="dcterms:W3CDTF">2020-03-01T02:04:38Z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0x01010006C3913B1581D54C9410D0EC70B11A58</vt:lpwstr>
  </property>
</Properties>
</file>